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85" r:id="rId3"/>
    <p:sldId id="286" r:id="rId4"/>
    <p:sldId id="288" r:id="rId5"/>
    <p:sldId id="289" r:id="rId6"/>
    <p:sldId id="290" r:id="rId7"/>
    <p:sldId id="293" r:id="rId8"/>
    <p:sldId id="295" r:id="rId9"/>
    <p:sldId id="296" r:id="rId10"/>
    <p:sldId id="297" r:id="rId11"/>
    <p:sldId id="298" r:id="rId12"/>
    <p:sldId id="30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812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329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008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019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555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715962"/>
          </a:xfrm>
        </p:spPr>
        <p:txBody>
          <a:bodyPr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388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670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253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539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329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33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D01C1-04BE-4996-AB3B-C87F51C2A1D7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672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387BE7-F4F7-4659-BE77-69B21B275D86}"/>
              </a:ext>
            </a:extLst>
          </p:cNvPr>
          <p:cNvSpPr txBox="1"/>
          <p:nvPr/>
        </p:nvSpPr>
        <p:spPr>
          <a:xfrm>
            <a:off x="531845" y="304801"/>
            <a:ext cx="10860833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u="sng" dirty="0">
                <a:solidFill>
                  <a:prstClr val="white"/>
                </a:solidFill>
                <a:latin typeface="Comic Sans MS" panose="030F0702030302020204" pitchFamily="66" charset="0"/>
                <a:ea typeface="ChalkyChuck" panose="02000603000000000000" pitchFamily="2" charset="0"/>
              </a:rPr>
              <a:t>Reading in the Early Years</a:t>
            </a:r>
          </a:p>
          <a:p>
            <a:pPr algn="ctr"/>
            <a:r>
              <a:rPr lang="en-GB" sz="6000" u="sng" dirty="0">
                <a:solidFill>
                  <a:prstClr val="white"/>
                </a:solidFill>
                <a:latin typeface="Comic Sans MS" panose="030F0702030302020204" pitchFamily="66" charset="0"/>
                <a:ea typeface="ChalkyChuck" panose="02000603000000000000" pitchFamily="2" charset="0"/>
              </a:rPr>
              <a:t>Nursery</a:t>
            </a:r>
          </a:p>
          <a:p>
            <a:pPr algn="ctr"/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DB2FC8-8D38-A348-A016-C13088C9B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322" y="4134923"/>
            <a:ext cx="2481287" cy="21337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417B24-96C6-D456-1D52-73942F9ED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6613" y="3976413"/>
            <a:ext cx="2481287" cy="24508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41C2D3-F9B1-DB87-AF08-943B4CE93C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1106" y="3903254"/>
            <a:ext cx="2091109" cy="259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333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754A7-BE58-0EBD-69C2-55AEEB1FD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Aims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9994CA-D692-B9E4-E8BF-EB7C3BF23D3B}"/>
              </a:ext>
            </a:extLst>
          </p:cNvPr>
          <p:cNvSpPr txBox="1"/>
          <p:nvPr/>
        </p:nvSpPr>
        <p:spPr>
          <a:xfrm>
            <a:off x="721567" y="1413063"/>
            <a:ext cx="97318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To discover how to teach </a:t>
            </a:r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reading</a:t>
            </a:r>
          </a:p>
          <a:p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To provide ideas to support reading development at home</a:t>
            </a:r>
          </a:p>
        </p:txBody>
      </p:sp>
    </p:spTree>
    <p:extLst>
      <p:ext uri="{BB962C8B-B14F-4D97-AF65-F5344CB8AC3E}">
        <p14:creationId xmlns:p14="http://schemas.microsoft.com/office/powerpoint/2010/main" val="579044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Why is reading so important?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21567" y="1413063"/>
            <a:ext cx="97318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Literacy is one of the most important foundations for success in school and life.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Research has shown that literacy levels affect opportunities in life for education, employment, income and wellbeing.</a:t>
            </a:r>
          </a:p>
        </p:txBody>
      </p:sp>
    </p:spTree>
    <p:extLst>
      <p:ext uri="{BB962C8B-B14F-4D97-AF65-F5344CB8AC3E}">
        <p14:creationId xmlns:p14="http://schemas.microsoft.com/office/powerpoint/2010/main" val="2574660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399"/>
            <a:ext cx="10972800" cy="1424474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Why start so early?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49559" y="1720973"/>
            <a:ext cx="97318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Speaking and listening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Develop a love of 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Building story language and vocabulary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Seeing how to read books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Reading for a purpose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Confidence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587" y="3713017"/>
            <a:ext cx="3552921" cy="26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04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Before children start to read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674914" y="1039839"/>
            <a:ext cx="973182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They need to have a good grasp of language.  </a:t>
            </a:r>
            <a:endParaRPr lang="en-GB" sz="3200" dirty="0" smtClean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They </a:t>
            </a: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should be able to talk in sentences either in English or their home language.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The more experience children have of language, the more easily they will learn to read.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Your child needs to hear and join in conversations (with adults and children) and listen to stories and poetry.</a:t>
            </a:r>
          </a:p>
        </p:txBody>
      </p:sp>
    </p:spTree>
    <p:extLst>
      <p:ext uri="{BB962C8B-B14F-4D97-AF65-F5344CB8AC3E}">
        <p14:creationId xmlns:p14="http://schemas.microsoft.com/office/powerpoint/2010/main" val="1190303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What is your child’s favourite book?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49559" y="1357079"/>
            <a:ext cx="973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Share with the person next to you.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873" y="2492127"/>
            <a:ext cx="508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158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Concepts of print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12236" y="1073289"/>
            <a:ext cx="973182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Your child needs to know how to handle books:</a:t>
            </a:r>
          </a:p>
          <a:p>
            <a:endParaRPr lang="en-GB" sz="3200" u="sng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Holding books the right way up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Turning the pages in sequence from right to left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Exploring and talking about the pictures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Knowing that the words can be read to tell a story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Be able to differentiate between a word and pictures. </a:t>
            </a:r>
          </a:p>
        </p:txBody>
      </p:sp>
    </p:spTree>
    <p:extLst>
      <p:ext uri="{BB962C8B-B14F-4D97-AF65-F5344CB8AC3E}">
        <p14:creationId xmlns:p14="http://schemas.microsoft.com/office/powerpoint/2010/main" val="2959494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Direction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21567" y="1413063"/>
            <a:ext cx="97318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Print goes from left to right, so children must be familiar with where to start each line and which direction to go in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.</a:t>
            </a: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When you read to your child run your finger under the print.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1762" y="4211782"/>
            <a:ext cx="4219238" cy="220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28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Matching Finger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21567" y="1413063"/>
            <a:ext cx="973182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When we read, part of what we do involves matching.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Children learn to match shapes, patterns, letters and, finally, words.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This helps children to be able to match the print with their finger one spoken word at a time.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halkyChuck" panose="02000603000000000000"/>
              <a:ea typeface="Sassoon Infant Rg" panose="0200050303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678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How can you support your child at home?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21567" y="1413063"/>
            <a:ext cx="97318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Build up an interest in stories and books.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Take your child to the library let them explore books and choose them.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Model choosing and handling books carefully, talk about the book you have chosen ask them about their choice.</a:t>
            </a:r>
          </a:p>
        </p:txBody>
      </p:sp>
    </p:spTree>
    <p:extLst>
      <p:ext uri="{BB962C8B-B14F-4D97-AF65-F5344CB8AC3E}">
        <p14:creationId xmlns:p14="http://schemas.microsoft.com/office/powerpoint/2010/main" val="1010806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How can you support your child at home?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58890" y="1166842"/>
            <a:ext cx="97318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Read the same story more than once. Research suggests that repeated readings help children to develop language skills.</a:t>
            </a: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1639" y="2940988"/>
            <a:ext cx="6108721" cy="337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By the end of Nursery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814873" y="1232157"/>
            <a:ext cx="97318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Your child should be able to:</a:t>
            </a: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Hold a book the right way round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Identify the front and back cover of a book be able to turn the pages right to left, one at a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Know which direction to read in, (left to right).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Be able to retell or recall the main parts of their favourite stories. </a:t>
            </a:r>
          </a:p>
        </p:txBody>
      </p:sp>
    </p:spTree>
    <p:extLst>
      <p:ext uri="{BB962C8B-B14F-4D97-AF65-F5344CB8AC3E}">
        <p14:creationId xmlns:p14="http://schemas.microsoft.com/office/powerpoint/2010/main" val="304884415"/>
      </p:ext>
    </p:extLst>
  </p:cSld>
  <p:clrMapOvr>
    <a:masterClrMapping/>
  </p:clrMapOvr>
</p:sld>
</file>

<file path=ppt/theme/theme1.xml><?xml version="1.0" encoding="utf-8"?>
<a:theme xmlns:a="http://schemas.openxmlformats.org/drawingml/2006/main" name="SH_radial_light_gre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</TotalTime>
  <Words>467</Words>
  <Application>Microsoft Office PowerPoint</Application>
  <PresentationFormat>Widescreen</PresentationFormat>
  <Paragraphs>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ChalkyChuck</vt:lpstr>
      <vt:lpstr>Comic Sans MS</vt:lpstr>
      <vt:lpstr>Sassoon Infant Rg</vt:lpstr>
      <vt:lpstr>SH_radial_light_grey</vt:lpstr>
      <vt:lpstr>PowerPoint Presentation</vt:lpstr>
      <vt:lpstr>Aims</vt:lpstr>
      <vt:lpstr>Why is reading so important?</vt:lpstr>
      <vt:lpstr>Why start so early?</vt:lpstr>
      <vt:lpstr>Before children start to read</vt:lpstr>
      <vt:lpstr>What is your child’s favourite book?</vt:lpstr>
      <vt:lpstr>Concepts of print</vt:lpstr>
      <vt:lpstr>Direction</vt:lpstr>
      <vt:lpstr>Matching Finger </vt:lpstr>
      <vt:lpstr>How can you support your child at home?</vt:lpstr>
      <vt:lpstr>How can you support your child at home?</vt:lpstr>
      <vt:lpstr>By the end of Nursery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Houghton</dc:creator>
  <cp:lastModifiedBy>Sarah Brogan</cp:lastModifiedBy>
  <cp:revision>7</cp:revision>
  <dcterms:created xsi:type="dcterms:W3CDTF">2024-02-23T11:41:18Z</dcterms:created>
  <dcterms:modified xsi:type="dcterms:W3CDTF">2024-10-02T07:06:35Z</dcterms:modified>
</cp:coreProperties>
</file>