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00" r:id="rId1"/>
  </p:sldMasterIdLst>
  <p:notesMasterIdLst>
    <p:notesMasterId r:id="rId22"/>
  </p:notesMasterIdLst>
  <p:handoutMasterIdLst>
    <p:handoutMasterId r:id="rId23"/>
  </p:handoutMasterIdLst>
  <p:sldIdLst>
    <p:sldId id="256" r:id="rId2"/>
    <p:sldId id="304" r:id="rId3"/>
    <p:sldId id="274" r:id="rId4"/>
    <p:sldId id="275" r:id="rId5"/>
    <p:sldId id="276" r:id="rId6"/>
    <p:sldId id="277" r:id="rId7"/>
    <p:sldId id="260" r:id="rId8"/>
    <p:sldId id="278" r:id="rId9"/>
    <p:sldId id="294" r:id="rId10"/>
    <p:sldId id="280" r:id="rId11"/>
    <p:sldId id="285" r:id="rId12"/>
    <p:sldId id="287" r:id="rId13"/>
    <p:sldId id="261" r:id="rId14"/>
    <p:sldId id="262" r:id="rId15"/>
    <p:sldId id="288" r:id="rId16"/>
    <p:sldId id="299" r:id="rId17"/>
    <p:sldId id="300" r:id="rId18"/>
    <p:sldId id="259" r:id="rId19"/>
    <p:sldId id="263" r:id="rId20"/>
    <p:sldId id="301" r:id="rId21"/>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CCFF"/>
    <a:srgbClr val="E1F2F3"/>
    <a:srgbClr val="CCFF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94" autoAdjust="0"/>
    <p:restoredTop sz="94660"/>
  </p:normalViewPr>
  <p:slideViewPr>
    <p:cSldViewPr>
      <p:cViewPr varScale="1">
        <p:scale>
          <a:sx n="65" d="100"/>
          <a:sy n="65" d="100"/>
        </p:scale>
        <p:origin x="1332" y="4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915CC38C-C8FD-29D5-B3B7-90847DAA51B5}"/>
              </a:ext>
            </a:extLst>
          </p:cNvPr>
          <p:cNvSpPr>
            <a:spLocks noGrp="1" noChangeArrowheads="1"/>
          </p:cNvSpPr>
          <p:nvPr>
            <p:ph type="hdr" sz="quarter"/>
          </p:nvPr>
        </p:nvSpPr>
        <p:spPr bwMode="auto">
          <a:xfrm>
            <a:off x="0" y="0"/>
            <a:ext cx="2946400"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sz="1200">
                <a:latin typeface="Arial" charset="0"/>
              </a:defRPr>
            </a:lvl1pPr>
          </a:lstStyle>
          <a:p>
            <a:pPr>
              <a:defRPr/>
            </a:pPr>
            <a:endParaRPr lang="en-US"/>
          </a:p>
        </p:txBody>
      </p:sp>
      <p:sp>
        <p:nvSpPr>
          <p:cNvPr id="18435" name="Rectangle 3">
            <a:extLst>
              <a:ext uri="{FF2B5EF4-FFF2-40B4-BE49-F238E27FC236}">
                <a16:creationId xmlns:a16="http://schemas.microsoft.com/office/drawing/2014/main" id="{85459845-77F0-6100-7D23-9D2286B07A1A}"/>
              </a:ext>
            </a:extLst>
          </p:cNvPr>
          <p:cNvSpPr>
            <a:spLocks noGrp="1" noChangeArrowheads="1"/>
          </p:cNvSpPr>
          <p:nvPr>
            <p:ph type="dt" sz="quarter" idx="1"/>
          </p:nvPr>
        </p:nvSpPr>
        <p:spPr bwMode="auto">
          <a:xfrm>
            <a:off x="3849688" y="0"/>
            <a:ext cx="2946400"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sz="1200">
                <a:latin typeface="Arial" charset="0"/>
              </a:defRPr>
            </a:lvl1pPr>
          </a:lstStyle>
          <a:p>
            <a:pPr>
              <a:defRPr/>
            </a:pPr>
            <a:endParaRPr lang="en-US"/>
          </a:p>
        </p:txBody>
      </p:sp>
      <p:sp>
        <p:nvSpPr>
          <p:cNvPr id="18436" name="Rectangle 4">
            <a:extLst>
              <a:ext uri="{FF2B5EF4-FFF2-40B4-BE49-F238E27FC236}">
                <a16:creationId xmlns:a16="http://schemas.microsoft.com/office/drawing/2014/main" id="{2D723ADF-3642-B0C0-C159-CCB25E54711E}"/>
              </a:ext>
            </a:extLst>
          </p:cNvPr>
          <p:cNvSpPr>
            <a:spLocks noGrp="1" noChangeArrowheads="1"/>
          </p:cNvSpPr>
          <p:nvPr>
            <p:ph type="ftr" sz="quarter" idx="2"/>
          </p:nvPr>
        </p:nvSpPr>
        <p:spPr bwMode="auto">
          <a:xfrm>
            <a:off x="0" y="9428163"/>
            <a:ext cx="2946400" cy="496887"/>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fontAlgn="auto" hangingPunct="1">
              <a:spcBef>
                <a:spcPts val="0"/>
              </a:spcBef>
              <a:spcAft>
                <a:spcPts val="0"/>
              </a:spcAft>
              <a:defRPr sz="1200">
                <a:latin typeface="Arial" charset="0"/>
              </a:defRPr>
            </a:lvl1pPr>
          </a:lstStyle>
          <a:p>
            <a:pPr>
              <a:defRPr/>
            </a:pPr>
            <a:endParaRPr lang="en-US"/>
          </a:p>
        </p:txBody>
      </p:sp>
      <p:sp>
        <p:nvSpPr>
          <p:cNvPr id="18437" name="Rectangle 5">
            <a:extLst>
              <a:ext uri="{FF2B5EF4-FFF2-40B4-BE49-F238E27FC236}">
                <a16:creationId xmlns:a16="http://schemas.microsoft.com/office/drawing/2014/main" id="{DEF34585-72AF-F737-8A2A-C1FCAAC6863F}"/>
              </a:ext>
            </a:extLst>
          </p:cNvPr>
          <p:cNvSpPr>
            <a:spLocks noGrp="1" noChangeArrowheads="1"/>
          </p:cNvSpPr>
          <p:nvPr>
            <p:ph type="sldNum" sz="quarter" idx="3"/>
          </p:nvPr>
        </p:nvSpPr>
        <p:spPr bwMode="auto">
          <a:xfrm>
            <a:off x="3849688" y="9428163"/>
            <a:ext cx="2946400" cy="496887"/>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hangingPunct="1">
              <a:defRPr sz="1200" smtClean="0">
                <a:latin typeface="Calibri" panose="020F0502020204030204" pitchFamily="34" charset="0"/>
              </a:defRPr>
            </a:lvl1pPr>
          </a:lstStyle>
          <a:p>
            <a:pPr>
              <a:defRPr/>
            </a:pPr>
            <a:fld id="{3E54BE5E-B0F9-45FA-B815-C656F3D6D53C}" type="slidenum">
              <a:rPr lang="en-US" altLang="en-US"/>
              <a:pPr>
                <a:defRPr/>
              </a:pPr>
              <a:t>‹#›</a:t>
            </a:fld>
            <a:endParaRPr lang="en-US"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9B84ABF-F591-75DE-A7B3-82D7C0B30122}"/>
              </a:ext>
            </a:extLst>
          </p:cNvPr>
          <p:cNvSpPr>
            <a:spLocks noGrp="1"/>
          </p:cNvSpPr>
          <p:nvPr>
            <p:ph type="hdr" sz="quarter"/>
          </p:nvPr>
        </p:nvSpPr>
        <p:spPr>
          <a:xfrm>
            <a:off x="0" y="0"/>
            <a:ext cx="2946400" cy="4968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DDCC62A3-4315-4300-E5C2-5D50AFA01B07}"/>
              </a:ext>
            </a:extLst>
          </p:cNvPr>
          <p:cNvSpPr>
            <a:spLocks noGrp="1"/>
          </p:cNvSpPr>
          <p:nvPr>
            <p:ph type="dt" idx="1"/>
          </p:nvPr>
        </p:nvSpPr>
        <p:spPr>
          <a:xfrm>
            <a:off x="3849688" y="0"/>
            <a:ext cx="2946400" cy="4968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88EAC1A2-FB70-43AC-AB70-B93DCF824C72}" type="datetimeFigureOut">
              <a:rPr lang="en-GB"/>
              <a:pPr>
                <a:defRPr/>
              </a:pPr>
              <a:t>15/12/2025</a:t>
            </a:fld>
            <a:endParaRPr lang="en-GB"/>
          </a:p>
        </p:txBody>
      </p:sp>
      <p:sp>
        <p:nvSpPr>
          <p:cNvPr id="4" name="Slide Image Placeholder 3">
            <a:extLst>
              <a:ext uri="{FF2B5EF4-FFF2-40B4-BE49-F238E27FC236}">
                <a16:creationId xmlns:a16="http://schemas.microsoft.com/office/drawing/2014/main" id="{A6BD57EE-58A4-09E8-461D-0F2A710CEF59}"/>
              </a:ext>
            </a:extLst>
          </p:cNvPr>
          <p:cNvSpPr>
            <a:spLocks noGrp="1" noRot="1" noChangeAspect="1"/>
          </p:cNvSpPr>
          <p:nvPr>
            <p:ph type="sldImg" idx="2"/>
          </p:nvPr>
        </p:nvSpPr>
        <p:spPr>
          <a:xfrm>
            <a:off x="1166813" y="1241425"/>
            <a:ext cx="4464050" cy="3349625"/>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4F1A4019-4B77-4BB8-5099-AE3D789AC1E0}"/>
              </a:ext>
            </a:extLst>
          </p:cNvPr>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9545E0B3-6FE8-6D04-5AD8-2ACC2A56EA8A}"/>
              </a:ext>
            </a:extLst>
          </p:cNvPr>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1D7695C2-5889-AD1A-2654-2947E0A752FE}"/>
              </a:ext>
            </a:extLst>
          </p:cNvPr>
          <p:cNvSpPr>
            <a:spLocks noGrp="1"/>
          </p:cNvSpPr>
          <p:nvPr>
            <p:ph type="sldNum" sz="quarter" idx="5"/>
          </p:nvPr>
        </p:nvSpPr>
        <p:spPr>
          <a:xfrm>
            <a:off x="3849688" y="9429750"/>
            <a:ext cx="2946400" cy="496888"/>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smtClean="0">
                <a:latin typeface="Aptos" panose="020B0004020202020204" pitchFamily="34" charset="0"/>
              </a:defRPr>
            </a:lvl1pPr>
          </a:lstStyle>
          <a:p>
            <a:pPr>
              <a:defRPr/>
            </a:pPr>
            <a:fld id="{00B90EF9-3EC8-4FE4-842A-187E89B1420F}"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a:extLst>
              <a:ext uri="{FF2B5EF4-FFF2-40B4-BE49-F238E27FC236}">
                <a16:creationId xmlns:a16="http://schemas.microsoft.com/office/drawing/2014/main" id="{7F4BCBA5-C3BE-EA67-B02D-51A703DB9DD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Notes Placeholder 2">
            <a:extLst>
              <a:ext uri="{FF2B5EF4-FFF2-40B4-BE49-F238E27FC236}">
                <a16:creationId xmlns:a16="http://schemas.microsoft.com/office/drawing/2014/main" id="{0CEE6B4A-B536-12BD-8BA6-855E896C56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Winter boys- Grey trousers, white/ red polo shirt, red sweatshirt- logoed ones order from school</a:t>
            </a:r>
          </a:p>
          <a:p>
            <a:pPr eaLnBrk="1" hangingPunct="1">
              <a:spcBef>
                <a:spcPct val="0"/>
              </a:spcBef>
            </a:pPr>
            <a:r>
              <a:rPr lang="en-US" altLang="en-US"/>
              <a:t>Summer boys- grey shorts, white/ red polo shirt, read sweatshirt- </a:t>
            </a:r>
          </a:p>
          <a:p>
            <a:pPr eaLnBrk="1" hangingPunct="1">
              <a:spcBef>
                <a:spcPct val="0"/>
              </a:spcBef>
            </a:pPr>
            <a:endParaRPr lang="en-US" altLang="en-US"/>
          </a:p>
          <a:p>
            <a:pPr eaLnBrk="1" hangingPunct="1">
              <a:spcBef>
                <a:spcPct val="0"/>
              </a:spcBef>
            </a:pPr>
            <a:endParaRPr lang="en-US" altLang="en-US"/>
          </a:p>
        </p:txBody>
      </p:sp>
      <p:sp>
        <p:nvSpPr>
          <p:cNvPr id="26628" name="Slide Number Placeholder 3">
            <a:extLst>
              <a:ext uri="{FF2B5EF4-FFF2-40B4-BE49-F238E27FC236}">
                <a16:creationId xmlns:a16="http://schemas.microsoft.com/office/drawing/2014/main" id="{7D21EA7E-EB15-D3A8-DDCA-A77A7A5199D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eaLnBrk="0" fontAlgn="base" hangingPunct="0">
              <a:spcBef>
                <a:spcPct val="0"/>
              </a:spcBef>
              <a:spcAft>
                <a:spcPct val="0"/>
              </a:spcAft>
              <a:defRPr>
                <a:solidFill>
                  <a:schemeClr val="tx1"/>
                </a:solidFill>
                <a:latin typeface="Trebuchet MS" panose="020B0603020202020204" pitchFamily="34" charset="0"/>
              </a:defRPr>
            </a:lvl6pPr>
            <a:lvl7pPr marL="2971800" indent="-228600" defTabSz="457200" eaLnBrk="0" fontAlgn="base" hangingPunct="0">
              <a:spcBef>
                <a:spcPct val="0"/>
              </a:spcBef>
              <a:spcAft>
                <a:spcPct val="0"/>
              </a:spcAft>
              <a:defRPr>
                <a:solidFill>
                  <a:schemeClr val="tx1"/>
                </a:solidFill>
                <a:latin typeface="Trebuchet MS" panose="020B0603020202020204" pitchFamily="34" charset="0"/>
              </a:defRPr>
            </a:lvl7pPr>
            <a:lvl8pPr marL="3429000" indent="-228600" defTabSz="457200" eaLnBrk="0" fontAlgn="base" hangingPunct="0">
              <a:spcBef>
                <a:spcPct val="0"/>
              </a:spcBef>
              <a:spcAft>
                <a:spcPct val="0"/>
              </a:spcAft>
              <a:defRPr>
                <a:solidFill>
                  <a:schemeClr val="tx1"/>
                </a:solidFill>
                <a:latin typeface="Trebuchet MS" panose="020B0603020202020204" pitchFamily="34" charset="0"/>
              </a:defRPr>
            </a:lvl8pPr>
            <a:lvl9pPr marL="3886200" indent="-228600" defTabSz="457200" eaLnBrk="0" fontAlgn="base" hangingPunct="0">
              <a:spcBef>
                <a:spcPct val="0"/>
              </a:spcBef>
              <a:spcAft>
                <a:spcPct val="0"/>
              </a:spcAft>
              <a:defRPr>
                <a:solidFill>
                  <a:schemeClr val="tx1"/>
                </a:solidFill>
                <a:latin typeface="Trebuchet MS" panose="020B0603020202020204" pitchFamily="34" charset="0"/>
              </a:defRPr>
            </a:lvl9pPr>
          </a:lstStyle>
          <a:p>
            <a:fld id="{FAC498DB-C329-4DF9-99F8-4F8811DE44B1}" type="slidenum">
              <a:rPr lang="en-GB" altLang="en-US">
                <a:latin typeface="Times New Roman" panose="02020603050405020304" pitchFamily="18" charset="0"/>
                <a:cs typeface="Arial" panose="020B0604020202020204" pitchFamily="34" charset="0"/>
              </a:rPr>
              <a:pPr/>
              <a:t>15</a:t>
            </a:fld>
            <a:endParaRPr lang="en-GB" altLang="en-US">
              <a:latin typeface="Times New Roman" panose="02020603050405020304" pitchFamily="18" charset="0"/>
              <a:cs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504D03-2FB1-0F09-9879-1A75DB124D86}"/>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a:extLst>
              <a:ext uri="{FF2B5EF4-FFF2-40B4-BE49-F238E27FC236}">
                <a16:creationId xmlns:a16="http://schemas.microsoft.com/office/drawing/2014/main" id="{2B74029E-7D51-A8BC-520C-3B74F7C53BAB}"/>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93486D0-A358-DA84-9D02-5018ADAD0417}"/>
              </a:ext>
            </a:extLst>
          </p:cNvPr>
          <p:cNvSpPr>
            <a:spLocks noGrp="1"/>
          </p:cNvSpPr>
          <p:nvPr>
            <p:ph type="dt" sz="half" idx="10"/>
          </p:nvPr>
        </p:nvSpPr>
        <p:spPr/>
        <p:txBody>
          <a:bodyPr/>
          <a:lstStyle/>
          <a:p>
            <a:pPr>
              <a:defRPr/>
            </a:pPr>
            <a:endParaRPr lang="en-GB"/>
          </a:p>
        </p:txBody>
      </p:sp>
      <p:sp>
        <p:nvSpPr>
          <p:cNvPr id="5" name="Footer Placeholder 4">
            <a:extLst>
              <a:ext uri="{FF2B5EF4-FFF2-40B4-BE49-F238E27FC236}">
                <a16:creationId xmlns:a16="http://schemas.microsoft.com/office/drawing/2014/main" id="{C7A86672-0703-4C51-013B-7A92F94446C1}"/>
              </a:ext>
            </a:extLst>
          </p:cNvPr>
          <p:cNvSpPr>
            <a:spLocks noGrp="1"/>
          </p:cNvSpPr>
          <p:nvPr>
            <p:ph type="ftr" sz="quarter" idx="11"/>
          </p:nvPr>
        </p:nvSpPr>
        <p:spPr/>
        <p:txBody>
          <a:bodyPr/>
          <a:lstStyle/>
          <a:p>
            <a:pPr>
              <a:defRPr/>
            </a:pPr>
            <a:endParaRPr lang="en-GB"/>
          </a:p>
        </p:txBody>
      </p:sp>
      <p:sp>
        <p:nvSpPr>
          <p:cNvPr id="6" name="Slide Number Placeholder 5">
            <a:extLst>
              <a:ext uri="{FF2B5EF4-FFF2-40B4-BE49-F238E27FC236}">
                <a16:creationId xmlns:a16="http://schemas.microsoft.com/office/drawing/2014/main" id="{85659E4A-E3BF-A119-F33D-B1AF7CBE4B9A}"/>
              </a:ext>
            </a:extLst>
          </p:cNvPr>
          <p:cNvSpPr>
            <a:spLocks noGrp="1"/>
          </p:cNvSpPr>
          <p:nvPr>
            <p:ph type="sldNum" sz="quarter" idx="12"/>
          </p:nvPr>
        </p:nvSpPr>
        <p:spPr/>
        <p:txBody>
          <a:bodyPr/>
          <a:lstStyle/>
          <a:p>
            <a:pPr>
              <a:defRPr/>
            </a:pPr>
            <a:fld id="{AEAE3CAE-3978-4DBA-A13D-868ACA905B52}" type="slidenum">
              <a:rPr lang="en-GB" altLang="en-US" smtClean="0"/>
              <a:pPr>
                <a:defRPr/>
              </a:pPr>
              <a:t>‹#›</a:t>
            </a:fld>
            <a:endParaRPr lang="en-GB" altLang="en-US"/>
          </a:p>
        </p:txBody>
      </p:sp>
    </p:spTree>
    <p:extLst>
      <p:ext uri="{BB962C8B-B14F-4D97-AF65-F5344CB8AC3E}">
        <p14:creationId xmlns:p14="http://schemas.microsoft.com/office/powerpoint/2010/main" val="3029179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24996A-7D69-284E-B1DA-39AEB8F91FF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6BD1472-605F-EECD-7283-381795A0955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ACCC08D-0A0C-6156-FE13-579C93E9CE06}"/>
              </a:ext>
            </a:extLst>
          </p:cNvPr>
          <p:cNvSpPr>
            <a:spLocks noGrp="1"/>
          </p:cNvSpPr>
          <p:nvPr>
            <p:ph type="dt" sz="half" idx="10"/>
          </p:nvPr>
        </p:nvSpPr>
        <p:spPr/>
        <p:txBody>
          <a:bodyPr/>
          <a:lstStyle/>
          <a:p>
            <a:pPr>
              <a:defRPr/>
            </a:pPr>
            <a:endParaRPr lang="en-GB"/>
          </a:p>
        </p:txBody>
      </p:sp>
      <p:sp>
        <p:nvSpPr>
          <p:cNvPr id="5" name="Footer Placeholder 4">
            <a:extLst>
              <a:ext uri="{FF2B5EF4-FFF2-40B4-BE49-F238E27FC236}">
                <a16:creationId xmlns:a16="http://schemas.microsoft.com/office/drawing/2014/main" id="{8D34C634-AEE9-1770-8F8A-3B415A08E6AC}"/>
              </a:ext>
            </a:extLst>
          </p:cNvPr>
          <p:cNvSpPr>
            <a:spLocks noGrp="1"/>
          </p:cNvSpPr>
          <p:nvPr>
            <p:ph type="ftr" sz="quarter" idx="11"/>
          </p:nvPr>
        </p:nvSpPr>
        <p:spPr/>
        <p:txBody>
          <a:bodyPr/>
          <a:lstStyle/>
          <a:p>
            <a:pPr>
              <a:defRPr/>
            </a:pPr>
            <a:endParaRPr lang="en-GB"/>
          </a:p>
        </p:txBody>
      </p:sp>
      <p:sp>
        <p:nvSpPr>
          <p:cNvPr id="6" name="Slide Number Placeholder 5">
            <a:extLst>
              <a:ext uri="{FF2B5EF4-FFF2-40B4-BE49-F238E27FC236}">
                <a16:creationId xmlns:a16="http://schemas.microsoft.com/office/drawing/2014/main" id="{E1E2E8B7-8494-A34A-9273-19D1AED11464}"/>
              </a:ext>
            </a:extLst>
          </p:cNvPr>
          <p:cNvSpPr>
            <a:spLocks noGrp="1"/>
          </p:cNvSpPr>
          <p:nvPr>
            <p:ph type="sldNum" sz="quarter" idx="12"/>
          </p:nvPr>
        </p:nvSpPr>
        <p:spPr/>
        <p:txBody>
          <a:bodyPr/>
          <a:lstStyle/>
          <a:p>
            <a:pPr>
              <a:defRPr/>
            </a:pPr>
            <a:fld id="{8062AB34-EC37-470C-AFE0-201F82107586}" type="slidenum">
              <a:rPr lang="en-GB" altLang="en-US" smtClean="0"/>
              <a:pPr>
                <a:defRPr/>
              </a:pPr>
              <a:t>‹#›</a:t>
            </a:fld>
            <a:endParaRPr lang="en-GB" altLang="en-US"/>
          </a:p>
        </p:txBody>
      </p:sp>
    </p:spTree>
    <p:extLst>
      <p:ext uri="{BB962C8B-B14F-4D97-AF65-F5344CB8AC3E}">
        <p14:creationId xmlns:p14="http://schemas.microsoft.com/office/powerpoint/2010/main" val="16877544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39B4EE-4A91-164F-CA99-E3E81A7341E8}"/>
              </a:ext>
            </a:extLst>
          </p:cNvPr>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DC2589F-8BB0-8A74-C56E-63B6C4FE0445}"/>
              </a:ext>
            </a:extLst>
          </p:cNvPr>
          <p:cNvSpPr>
            <a:spLocks noGrp="1"/>
          </p:cNvSpPr>
          <p:nvPr>
            <p:ph type="body" idx="1"/>
          </p:nvPr>
        </p:nvSpPr>
        <p:spPr>
          <a:xfrm>
            <a:off x="623888" y="4589464"/>
            <a:ext cx="7886700" cy="1500187"/>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005CE19-5342-35DD-CD44-EB20CC26FA25}"/>
              </a:ext>
            </a:extLst>
          </p:cNvPr>
          <p:cNvSpPr>
            <a:spLocks noGrp="1"/>
          </p:cNvSpPr>
          <p:nvPr>
            <p:ph type="dt" sz="half" idx="10"/>
          </p:nvPr>
        </p:nvSpPr>
        <p:spPr/>
        <p:txBody>
          <a:bodyPr/>
          <a:lstStyle/>
          <a:p>
            <a:pPr>
              <a:defRPr/>
            </a:pPr>
            <a:endParaRPr lang="en-GB"/>
          </a:p>
        </p:txBody>
      </p:sp>
      <p:sp>
        <p:nvSpPr>
          <p:cNvPr id="5" name="Footer Placeholder 4">
            <a:extLst>
              <a:ext uri="{FF2B5EF4-FFF2-40B4-BE49-F238E27FC236}">
                <a16:creationId xmlns:a16="http://schemas.microsoft.com/office/drawing/2014/main" id="{BFC2C71A-047C-E1F7-EBE4-E190C26C7B87}"/>
              </a:ext>
            </a:extLst>
          </p:cNvPr>
          <p:cNvSpPr>
            <a:spLocks noGrp="1"/>
          </p:cNvSpPr>
          <p:nvPr>
            <p:ph type="ftr" sz="quarter" idx="11"/>
          </p:nvPr>
        </p:nvSpPr>
        <p:spPr/>
        <p:txBody>
          <a:bodyPr/>
          <a:lstStyle/>
          <a:p>
            <a:pPr>
              <a:defRPr/>
            </a:pPr>
            <a:endParaRPr lang="en-GB"/>
          </a:p>
        </p:txBody>
      </p:sp>
      <p:sp>
        <p:nvSpPr>
          <p:cNvPr id="6" name="Slide Number Placeholder 5">
            <a:extLst>
              <a:ext uri="{FF2B5EF4-FFF2-40B4-BE49-F238E27FC236}">
                <a16:creationId xmlns:a16="http://schemas.microsoft.com/office/drawing/2014/main" id="{E05F0BE0-5655-7E98-C44D-65FF8B2FFC49}"/>
              </a:ext>
            </a:extLst>
          </p:cNvPr>
          <p:cNvSpPr>
            <a:spLocks noGrp="1"/>
          </p:cNvSpPr>
          <p:nvPr>
            <p:ph type="sldNum" sz="quarter" idx="12"/>
          </p:nvPr>
        </p:nvSpPr>
        <p:spPr/>
        <p:txBody>
          <a:bodyPr/>
          <a:lstStyle/>
          <a:p>
            <a:pPr>
              <a:defRPr/>
            </a:pPr>
            <a:fld id="{A2C9FF6B-0B51-457F-856C-F0BC1D3A65DE}" type="slidenum">
              <a:rPr lang="en-GB" altLang="en-US" smtClean="0"/>
              <a:pPr>
                <a:defRPr/>
              </a:pPr>
              <a:t>‹#›</a:t>
            </a:fld>
            <a:endParaRPr lang="en-GB" altLang="en-US"/>
          </a:p>
        </p:txBody>
      </p:sp>
    </p:spTree>
    <p:extLst>
      <p:ext uri="{BB962C8B-B14F-4D97-AF65-F5344CB8AC3E}">
        <p14:creationId xmlns:p14="http://schemas.microsoft.com/office/powerpoint/2010/main" val="42476233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1F5B83-19CE-579E-1DBD-D632A81DD1A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43F3B0C-28DF-5F2A-839B-14456810B0B3}"/>
              </a:ext>
            </a:extLst>
          </p:cNvPr>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E33D07B-375F-5209-0A5A-AF080F592362}"/>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DC12E9A-DBDE-F55B-16DF-C5821132D881}"/>
              </a:ext>
            </a:extLst>
          </p:cNvPr>
          <p:cNvSpPr>
            <a:spLocks noGrp="1"/>
          </p:cNvSpPr>
          <p:nvPr>
            <p:ph type="dt" sz="half" idx="10"/>
          </p:nvPr>
        </p:nvSpPr>
        <p:spPr/>
        <p:txBody>
          <a:bodyPr/>
          <a:lstStyle/>
          <a:p>
            <a:pPr>
              <a:defRPr/>
            </a:pPr>
            <a:endParaRPr lang="en-GB"/>
          </a:p>
        </p:txBody>
      </p:sp>
      <p:sp>
        <p:nvSpPr>
          <p:cNvPr id="6" name="Footer Placeholder 5">
            <a:extLst>
              <a:ext uri="{FF2B5EF4-FFF2-40B4-BE49-F238E27FC236}">
                <a16:creationId xmlns:a16="http://schemas.microsoft.com/office/drawing/2014/main" id="{A3F15933-0893-38F7-D086-EAE2224550F9}"/>
              </a:ext>
            </a:extLst>
          </p:cNvPr>
          <p:cNvSpPr>
            <a:spLocks noGrp="1"/>
          </p:cNvSpPr>
          <p:nvPr>
            <p:ph type="ftr" sz="quarter" idx="11"/>
          </p:nvPr>
        </p:nvSpPr>
        <p:spPr/>
        <p:txBody>
          <a:bodyPr/>
          <a:lstStyle/>
          <a:p>
            <a:pPr>
              <a:defRPr/>
            </a:pPr>
            <a:endParaRPr lang="en-GB"/>
          </a:p>
        </p:txBody>
      </p:sp>
      <p:sp>
        <p:nvSpPr>
          <p:cNvPr id="7" name="Slide Number Placeholder 6">
            <a:extLst>
              <a:ext uri="{FF2B5EF4-FFF2-40B4-BE49-F238E27FC236}">
                <a16:creationId xmlns:a16="http://schemas.microsoft.com/office/drawing/2014/main" id="{3EB00C0E-BCBF-C3A3-772E-C5ED59D979B6}"/>
              </a:ext>
            </a:extLst>
          </p:cNvPr>
          <p:cNvSpPr>
            <a:spLocks noGrp="1"/>
          </p:cNvSpPr>
          <p:nvPr>
            <p:ph type="sldNum" sz="quarter" idx="12"/>
          </p:nvPr>
        </p:nvSpPr>
        <p:spPr/>
        <p:txBody>
          <a:bodyPr/>
          <a:lstStyle/>
          <a:p>
            <a:pPr>
              <a:defRPr/>
            </a:pPr>
            <a:fld id="{5D24DD7E-7BDF-44D2-840E-273510C472DD}" type="slidenum">
              <a:rPr lang="en-GB" altLang="en-US" smtClean="0"/>
              <a:pPr>
                <a:defRPr/>
              </a:pPr>
              <a:t>‹#›</a:t>
            </a:fld>
            <a:endParaRPr lang="en-GB" altLang="en-US"/>
          </a:p>
        </p:txBody>
      </p:sp>
    </p:spTree>
    <p:extLst>
      <p:ext uri="{BB962C8B-B14F-4D97-AF65-F5344CB8AC3E}">
        <p14:creationId xmlns:p14="http://schemas.microsoft.com/office/powerpoint/2010/main" val="13042906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F5A8C8-7DA5-AFF7-5530-12F2DE5E3A53}"/>
              </a:ext>
            </a:extLst>
          </p:cNvPr>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EC5FEC6-E878-0C87-4145-A64DF2D73290}"/>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0BEAEEE1-EC82-F4D0-E70D-45F2313C7973}"/>
              </a:ext>
            </a:extLst>
          </p:cNvPr>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A47E009-CBBB-18FB-9A6B-ED88F03F7857}"/>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E7DFA71E-0C0D-A687-A7A6-157E3D6BFF08}"/>
              </a:ext>
            </a:extLst>
          </p:cNvPr>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32ADF68-A09E-C11B-42F0-7540BAE431AF}"/>
              </a:ext>
            </a:extLst>
          </p:cNvPr>
          <p:cNvSpPr>
            <a:spLocks noGrp="1"/>
          </p:cNvSpPr>
          <p:nvPr>
            <p:ph type="dt" sz="half" idx="10"/>
          </p:nvPr>
        </p:nvSpPr>
        <p:spPr/>
        <p:txBody>
          <a:bodyPr/>
          <a:lstStyle/>
          <a:p>
            <a:pPr>
              <a:defRPr/>
            </a:pPr>
            <a:endParaRPr lang="en-GB"/>
          </a:p>
        </p:txBody>
      </p:sp>
      <p:sp>
        <p:nvSpPr>
          <p:cNvPr id="8" name="Footer Placeholder 7">
            <a:extLst>
              <a:ext uri="{FF2B5EF4-FFF2-40B4-BE49-F238E27FC236}">
                <a16:creationId xmlns:a16="http://schemas.microsoft.com/office/drawing/2014/main" id="{BD7D8E87-955A-D298-4A7A-77F96DDF8371}"/>
              </a:ext>
            </a:extLst>
          </p:cNvPr>
          <p:cNvSpPr>
            <a:spLocks noGrp="1"/>
          </p:cNvSpPr>
          <p:nvPr>
            <p:ph type="ftr" sz="quarter" idx="11"/>
          </p:nvPr>
        </p:nvSpPr>
        <p:spPr/>
        <p:txBody>
          <a:bodyPr/>
          <a:lstStyle/>
          <a:p>
            <a:pPr>
              <a:defRPr/>
            </a:pPr>
            <a:endParaRPr lang="en-GB"/>
          </a:p>
        </p:txBody>
      </p:sp>
      <p:sp>
        <p:nvSpPr>
          <p:cNvPr id="9" name="Slide Number Placeholder 8">
            <a:extLst>
              <a:ext uri="{FF2B5EF4-FFF2-40B4-BE49-F238E27FC236}">
                <a16:creationId xmlns:a16="http://schemas.microsoft.com/office/drawing/2014/main" id="{5C15E0C0-71BD-D5F4-6636-42738CF99231}"/>
              </a:ext>
            </a:extLst>
          </p:cNvPr>
          <p:cNvSpPr>
            <a:spLocks noGrp="1"/>
          </p:cNvSpPr>
          <p:nvPr>
            <p:ph type="sldNum" sz="quarter" idx="12"/>
          </p:nvPr>
        </p:nvSpPr>
        <p:spPr/>
        <p:txBody>
          <a:bodyPr/>
          <a:lstStyle/>
          <a:p>
            <a:pPr>
              <a:defRPr/>
            </a:pPr>
            <a:fld id="{CB4FAECA-3E04-4E2A-8B69-D69B52BE61B8}" type="slidenum">
              <a:rPr lang="en-GB" altLang="en-US" smtClean="0"/>
              <a:pPr>
                <a:defRPr/>
              </a:pPr>
              <a:t>‹#›</a:t>
            </a:fld>
            <a:endParaRPr lang="en-GB" altLang="en-US"/>
          </a:p>
        </p:txBody>
      </p:sp>
    </p:spTree>
    <p:extLst>
      <p:ext uri="{BB962C8B-B14F-4D97-AF65-F5344CB8AC3E}">
        <p14:creationId xmlns:p14="http://schemas.microsoft.com/office/powerpoint/2010/main" val="2112016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D32239-9044-55FA-A62F-46B0987CD37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C4DEA68-0CA8-C1A8-1BAB-4DCDBEE22C9B}"/>
              </a:ext>
            </a:extLst>
          </p:cNvPr>
          <p:cNvSpPr>
            <a:spLocks noGrp="1"/>
          </p:cNvSpPr>
          <p:nvPr>
            <p:ph type="dt" sz="half" idx="10"/>
          </p:nvPr>
        </p:nvSpPr>
        <p:spPr/>
        <p:txBody>
          <a:bodyPr/>
          <a:lstStyle/>
          <a:p>
            <a:pPr>
              <a:defRPr/>
            </a:pPr>
            <a:endParaRPr lang="en-GB"/>
          </a:p>
        </p:txBody>
      </p:sp>
      <p:sp>
        <p:nvSpPr>
          <p:cNvPr id="4" name="Footer Placeholder 3">
            <a:extLst>
              <a:ext uri="{FF2B5EF4-FFF2-40B4-BE49-F238E27FC236}">
                <a16:creationId xmlns:a16="http://schemas.microsoft.com/office/drawing/2014/main" id="{E92DD621-965D-8CCA-7F9A-CD18286A19A1}"/>
              </a:ext>
            </a:extLst>
          </p:cNvPr>
          <p:cNvSpPr>
            <a:spLocks noGrp="1"/>
          </p:cNvSpPr>
          <p:nvPr>
            <p:ph type="ftr" sz="quarter" idx="11"/>
          </p:nvPr>
        </p:nvSpPr>
        <p:spPr/>
        <p:txBody>
          <a:bodyPr/>
          <a:lstStyle/>
          <a:p>
            <a:pPr>
              <a:defRPr/>
            </a:pPr>
            <a:endParaRPr lang="en-GB"/>
          </a:p>
        </p:txBody>
      </p:sp>
      <p:sp>
        <p:nvSpPr>
          <p:cNvPr id="5" name="Slide Number Placeholder 4">
            <a:extLst>
              <a:ext uri="{FF2B5EF4-FFF2-40B4-BE49-F238E27FC236}">
                <a16:creationId xmlns:a16="http://schemas.microsoft.com/office/drawing/2014/main" id="{4C7691C8-58D0-3BC2-50B0-C15E8AE7036F}"/>
              </a:ext>
            </a:extLst>
          </p:cNvPr>
          <p:cNvSpPr>
            <a:spLocks noGrp="1"/>
          </p:cNvSpPr>
          <p:nvPr>
            <p:ph type="sldNum" sz="quarter" idx="12"/>
          </p:nvPr>
        </p:nvSpPr>
        <p:spPr/>
        <p:txBody>
          <a:bodyPr/>
          <a:lstStyle/>
          <a:p>
            <a:pPr>
              <a:defRPr/>
            </a:pPr>
            <a:fld id="{AF9E3E2C-38F2-4DDC-B88C-30833AA0297D}" type="slidenum">
              <a:rPr lang="en-GB" altLang="en-US" smtClean="0"/>
              <a:pPr>
                <a:defRPr/>
              </a:pPr>
              <a:t>‹#›</a:t>
            </a:fld>
            <a:endParaRPr lang="en-GB" altLang="en-US"/>
          </a:p>
        </p:txBody>
      </p:sp>
    </p:spTree>
    <p:extLst>
      <p:ext uri="{BB962C8B-B14F-4D97-AF65-F5344CB8AC3E}">
        <p14:creationId xmlns:p14="http://schemas.microsoft.com/office/powerpoint/2010/main" val="23536979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C212D4E-7B74-7B76-B014-3BDC7F0F14B8}"/>
              </a:ext>
            </a:extLst>
          </p:cNvPr>
          <p:cNvSpPr>
            <a:spLocks noGrp="1"/>
          </p:cNvSpPr>
          <p:nvPr>
            <p:ph type="dt" sz="half" idx="10"/>
          </p:nvPr>
        </p:nvSpPr>
        <p:spPr/>
        <p:txBody>
          <a:bodyPr/>
          <a:lstStyle/>
          <a:p>
            <a:pPr>
              <a:defRPr/>
            </a:pPr>
            <a:endParaRPr lang="en-GB"/>
          </a:p>
        </p:txBody>
      </p:sp>
      <p:sp>
        <p:nvSpPr>
          <p:cNvPr id="3" name="Footer Placeholder 2">
            <a:extLst>
              <a:ext uri="{FF2B5EF4-FFF2-40B4-BE49-F238E27FC236}">
                <a16:creationId xmlns:a16="http://schemas.microsoft.com/office/drawing/2014/main" id="{6D83B9B3-5B4B-D80F-39DF-2290E581554A}"/>
              </a:ext>
            </a:extLst>
          </p:cNvPr>
          <p:cNvSpPr>
            <a:spLocks noGrp="1"/>
          </p:cNvSpPr>
          <p:nvPr>
            <p:ph type="ftr" sz="quarter" idx="11"/>
          </p:nvPr>
        </p:nvSpPr>
        <p:spPr/>
        <p:txBody>
          <a:bodyPr/>
          <a:lstStyle/>
          <a:p>
            <a:pPr>
              <a:defRPr/>
            </a:pPr>
            <a:endParaRPr lang="en-GB"/>
          </a:p>
        </p:txBody>
      </p:sp>
      <p:sp>
        <p:nvSpPr>
          <p:cNvPr id="4" name="Slide Number Placeholder 3">
            <a:extLst>
              <a:ext uri="{FF2B5EF4-FFF2-40B4-BE49-F238E27FC236}">
                <a16:creationId xmlns:a16="http://schemas.microsoft.com/office/drawing/2014/main" id="{D160835F-C46C-1A7A-E603-CAF0E4509A47}"/>
              </a:ext>
            </a:extLst>
          </p:cNvPr>
          <p:cNvSpPr>
            <a:spLocks noGrp="1"/>
          </p:cNvSpPr>
          <p:nvPr>
            <p:ph type="sldNum" sz="quarter" idx="12"/>
          </p:nvPr>
        </p:nvSpPr>
        <p:spPr/>
        <p:txBody>
          <a:bodyPr/>
          <a:lstStyle/>
          <a:p>
            <a:pPr>
              <a:defRPr/>
            </a:pPr>
            <a:fld id="{114AAC22-38A8-4619-B3BA-D9298BBFCFCC}" type="slidenum">
              <a:rPr lang="en-GB" altLang="en-US" smtClean="0"/>
              <a:pPr>
                <a:defRPr/>
              </a:pPr>
              <a:t>‹#›</a:t>
            </a:fld>
            <a:endParaRPr lang="en-GB" altLang="en-US"/>
          </a:p>
        </p:txBody>
      </p:sp>
    </p:spTree>
    <p:extLst>
      <p:ext uri="{BB962C8B-B14F-4D97-AF65-F5344CB8AC3E}">
        <p14:creationId xmlns:p14="http://schemas.microsoft.com/office/powerpoint/2010/main" val="35790516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0CABC1-F606-548E-FE03-7E2CCA2B5687}"/>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5C836A0-C5B6-60A8-0574-F5A8C024A9C3}"/>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4EB1D4A-DFFD-5556-BD56-454CEEB71022}"/>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B7BBBCE8-BE0B-F2F5-7A22-D5DC9C27C23D}"/>
              </a:ext>
            </a:extLst>
          </p:cNvPr>
          <p:cNvSpPr>
            <a:spLocks noGrp="1"/>
          </p:cNvSpPr>
          <p:nvPr>
            <p:ph type="dt" sz="half" idx="10"/>
          </p:nvPr>
        </p:nvSpPr>
        <p:spPr/>
        <p:txBody>
          <a:bodyPr/>
          <a:lstStyle/>
          <a:p>
            <a:pPr>
              <a:defRPr/>
            </a:pPr>
            <a:endParaRPr lang="en-GB"/>
          </a:p>
        </p:txBody>
      </p:sp>
      <p:sp>
        <p:nvSpPr>
          <p:cNvPr id="6" name="Footer Placeholder 5">
            <a:extLst>
              <a:ext uri="{FF2B5EF4-FFF2-40B4-BE49-F238E27FC236}">
                <a16:creationId xmlns:a16="http://schemas.microsoft.com/office/drawing/2014/main" id="{4787B4A2-D1D8-BA5B-0ECE-3121B4802D2B}"/>
              </a:ext>
            </a:extLst>
          </p:cNvPr>
          <p:cNvSpPr>
            <a:spLocks noGrp="1"/>
          </p:cNvSpPr>
          <p:nvPr>
            <p:ph type="ftr" sz="quarter" idx="11"/>
          </p:nvPr>
        </p:nvSpPr>
        <p:spPr/>
        <p:txBody>
          <a:bodyPr/>
          <a:lstStyle/>
          <a:p>
            <a:pPr>
              <a:defRPr/>
            </a:pPr>
            <a:endParaRPr lang="en-GB"/>
          </a:p>
        </p:txBody>
      </p:sp>
      <p:sp>
        <p:nvSpPr>
          <p:cNvPr id="7" name="Slide Number Placeholder 6">
            <a:extLst>
              <a:ext uri="{FF2B5EF4-FFF2-40B4-BE49-F238E27FC236}">
                <a16:creationId xmlns:a16="http://schemas.microsoft.com/office/drawing/2014/main" id="{42EFAE6C-BB86-38C1-04F0-AB7EB76C90B9}"/>
              </a:ext>
            </a:extLst>
          </p:cNvPr>
          <p:cNvSpPr>
            <a:spLocks noGrp="1"/>
          </p:cNvSpPr>
          <p:nvPr>
            <p:ph type="sldNum" sz="quarter" idx="12"/>
          </p:nvPr>
        </p:nvSpPr>
        <p:spPr/>
        <p:txBody>
          <a:bodyPr/>
          <a:lstStyle/>
          <a:p>
            <a:pPr>
              <a:defRPr/>
            </a:pPr>
            <a:fld id="{E2ED5DE3-BD61-4E65-87F9-3D6A4C26C37C}" type="slidenum">
              <a:rPr lang="en-GB" altLang="en-US" smtClean="0"/>
              <a:pPr>
                <a:defRPr/>
              </a:pPr>
              <a:t>‹#›</a:t>
            </a:fld>
            <a:endParaRPr lang="en-GB" altLang="en-US"/>
          </a:p>
        </p:txBody>
      </p:sp>
    </p:spTree>
    <p:extLst>
      <p:ext uri="{BB962C8B-B14F-4D97-AF65-F5344CB8AC3E}">
        <p14:creationId xmlns:p14="http://schemas.microsoft.com/office/powerpoint/2010/main" val="21923694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2CCAA5-99DF-19B2-D665-155A3201FDAA}"/>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8FF9833-A94D-CC6E-EB16-B00CCB2D53D2}"/>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a:extLst>
              <a:ext uri="{FF2B5EF4-FFF2-40B4-BE49-F238E27FC236}">
                <a16:creationId xmlns:a16="http://schemas.microsoft.com/office/drawing/2014/main" id="{E3964490-3236-3F45-90A9-20CA440AEACE}"/>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3279E23F-88AD-E31B-632A-145D2A385DCE}"/>
              </a:ext>
            </a:extLst>
          </p:cNvPr>
          <p:cNvSpPr>
            <a:spLocks noGrp="1"/>
          </p:cNvSpPr>
          <p:nvPr>
            <p:ph type="dt" sz="half" idx="10"/>
          </p:nvPr>
        </p:nvSpPr>
        <p:spPr/>
        <p:txBody>
          <a:bodyPr/>
          <a:lstStyle/>
          <a:p>
            <a:pPr>
              <a:defRPr/>
            </a:pPr>
            <a:endParaRPr lang="en-GB"/>
          </a:p>
        </p:txBody>
      </p:sp>
      <p:sp>
        <p:nvSpPr>
          <p:cNvPr id="6" name="Footer Placeholder 5">
            <a:extLst>
              <a:ext uri="{FF2B5EF4-FFF2-40B4-BE49-F238E27FC236}">
                <a16:creationId xmlns:a16="http://schemas.microsoft.com/office/drawing/2014/main" id="{FCBC5C7D-1B42-4E5B-6345-0DD7B78C71B3}"/>
              </a:ext>
            </a:extLst>
          </p:cNvPr>
          <p:cNvSpPr>
            <a:spLocks noGrp="1"/>
          </p:cNvSpPr>
          <p:nvPr>
            <p:ph type="ftr" sz="quarter" idx="11"/>
          </p:nvPr>
        </p:nvSpPr>
        <p:spPr/>
        <p:txBody>
          <a:bodyPr/>
          <a:lstStyle/>
          <a:p>
            <a:pPr>
              <a:defRPr/>
            </a:pPr>
            <a:endParaRPr lang="en-GB"/>
          </a:p>
        </p:txBody>
      </p:sp>
      <p:sp>
        <p:nvSpPr>
          <p:cNvPr id="7" name="Slide Number Placeholder 6">
            <a:extLst>
              <a:ext uri="{FF2B5EF4-FFF2-40B4-BE49-F238E27FC236}">
                <a16:creationId xmlns:a16="http://schemas.microsoft.com/office/drawing/2014/main" id="{B4562184-1DA7-233B-C568-AB90C24B1183}"/>
              </a:ext>
            </a:extLst>
          </p:cNvPr>
          <p:cNvSpPr>
            <a:spLocks noGrp="1"/>
          </p:cNvSpPr>
          <p:nvPr>
            <p:ph type="sldNum" sz="quarter" idx="12"/>
          </p:nvPr>
        </p:nvSpPr>
        <p:spPr/>
        <p:txBody>
          <a:bodyPr/>
          <a:lstStyle/>
          <a:p>
            <a:pPr>
              <a:defRPr/>
            </a:pPr>
            <a:fld id="{2CAAD10F-3D80-4C15-B685-C3C03AD05863}" type="slidenum">
              <a:rPr lang="en-GB" altLang="en-US" smtClean="0"/>
              <a:pPr>
                <a:defRPr/>
              </a:pPr>
              <a:t>‹#›</a:t>
            </a:fld>
            <a:endParaRPr lang="en-GB" altLang="en-US"/>
          </a:p>
        </p:txBody>
      </p:sp>
    </p:spTree>
    <p:extLst>
      <p:ext uri="{BB962C8B-B14F-4D97-AF65-F5344CB8AC3E}">
        <p14:creationId xmlns:p14="http://schemas.microsoft.com/office/powerpoint/2010/main" val="2093900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EBD039-3B34-A975-E0AD-35581BDCD61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E0D5E25-281E-0716-74E5-58CE7CB0144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49DA84D-9663-350C-2521-E72CA96A5D67}"/>
              </a:ext>
            </a:extLst>
          </p:cNvPr>
          <p:cNvSpPr>
            <a:spLocks noGrp="1"/>
          </p:cNvSpPr>
          <p:nvPr>
            <p:ph type="dt" sz="half" idx="10"/>
          </p:nvPr>
        </p:nvSpPr>
        <p:spPr/>
        <p:txBody>
          <a:bodyPr/>
          <a:lstStyle/>
          <a:p>
            <a:pPr>
              <a:defRPr/>
            </a:pPr>
            <a:endParaRPr lang="en-GB"/>
          </a:p>
        </p:txBody>
      </p:sp>
      <p:sp>
        <p:nvSpPr>
          <p:cNvPr id="5" name="Footer Placeholder 4">
            <a:extLst>
              <a:ext uri="{FF2B5EF4-FFF2-40B4-BE49-F238E27FC236}">
                <a16:creationId xmlns:a16="http://schemas.microsoft.com/office/drawing/2014/main" id="{18D6B676-6BCB-BF67-FA1E-34BFBD9E793F}"/>
              </a:ext>
            </a:extLst>
          </p:cNvPr>
          <p:cNvSpPr>
            <a:spLocks noGrp="1"/>
          </p:cNvSpPr>
          <p:nvPr>
            <p:ph type="ftr" sz="quarter" idx="11"/>
          </p:nvPr>
        </p:nvSpPr>
        <p:spPr/>
        <p:txBody>
          <a:bodyPr/>
          <a:lstStyle/>
          <a:p>
            <a:pPr>
              <a:defRPr/>
            </a:pPr>
            <a:endParaRPr lang="en-GB"/>
          </a:p>
        </p:txBody>
      </p:sp>
      <p:sp>
        <p:nvSpPr>
          <p:cNvPr id="6" name="Slide Number Placeholder 5">
            <a:extLst>
              <a:ext uri="{FF2B5EF4-FFF2-40B4-BE49-F238E27FC236}">
                <a16:creationId xmlns:a16="http://schemas.microsoft.com/office/drawing/2014/main" id="{CA1C169A-067C-F5DE-4EAA-42DEF7A9291A}"/>
              </a:ext>
            </a:extLst>
          </p:cNvPr>
          <p:cNvSpPr>
            <a:spLocks noGrp="1"/>
          </p:cNvSpPr>
          <p:nvPr>
            <p:ph type="sldNum" sz="quarter" idx="12"/>
          </p:nvPr>
        </p:nvSpPr>
        <p:spPr/>
        <p:txBody>
          <a:bodyPr/>
          <a:lstStyle/>
          <a:p>
            <a:pPr>
              <a:defRPr/>
            </a:pPr>
            <a:fld id="{0E44DE14-AE2F-4716-9419-A7396FD8C534}" type="slidenum">
              <a:rPr lang="en-GB" altLang="en-US" smtClean="0"/>
              <a:pPr>
                <a:defRPr/>
              </a:pPr>
              <a:t>‹#›</a:t>
            </a:fld>
            <a:endParaRPr lang="en-GB" altLang="en-US"/>
          </a:p>
        </p:txBody>
      </p:sp>
    </p:spTree>
    <p:extLst>
      <p:ext uri="{BB962C8B-B14F-4D97-AF65-F5344CB8AC3E}">
        <p14:creationId xmlns:p14="http://schemas.microsoft.com/office/powerpoint/2010/main" val="32647148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9F261EC-3EEC-FFCC-4A59-8E7E82108ECE}"/>
              </a:ext>
            </a:extLst>
          </p:cNvPr>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6BF0F2B-3029-2574-C6BE-C77A4868CE4F}"/>
              </a:ext>
            </a:extLst>
          </p:cNvPr>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B93069D-6C2E-916B-42DB-746AD296B7F7}"/>
              </a:ext>
            </a:extLst>
          </p:cNvPr>
          <p:cNvSpPr>
            <a:spLocks noGrp="1"/>
          </p:cNvSpPr>
          <p:nvPr>
            <p:ph type="dt" sz="half" idx="10"/>
          </p:nvPr>
        </p:nvSpPr>
        <p:spPr/>
        <p:txBody>
          <a:bodyPr/>
          <a:lstStyle/>
          <a:p>
            <a:pPr>
              <a:defRPr/>
            </a:pPr>
            <a:endParaRPr lang="en-GB"/>
          </a:p>
        </p:txBody>
      </p:sp>
      <p:sp>
        <p:nvSpPr>
          <p:cNvPr id="5" name="Footer Placeholder 4">
            <a:extLst>
              <a:ext uri="{FF2B5EF4-FFF2-40B4-BE49-F238E27FC236}">
                <a16:creationId xmlns:a16="http://schemas.microsoft.com/office/drawing/2014/main" id="{148AC17B-C281-2350-366E-1B704044BEBA}"/>
              </a:ext>
            </a:extLst>
          </p:cNvPr>
          <p:cNvSpPr>
            <a:spLocks noGrp="1"/>
          </p:cNvSpPr>
          <p:nvPr>
            <p:ph type="ftr" sz="quarter" idx="11"/>
          </p:nvPr>
        </p:nvSpPr>
        <p:spPr/>
        <p:txBody>
          <a:bodyPr/>
          <a:lstStyle/>
          <a:p>
            <a:pPr>
              <a:defRPr/>
            </a:pPr>
            <a:endParaRPr lang="en-GB"/>
          </a:p>
        </p:txBody>
      </p:sp>
      <p:sp>
        <p:nvSpPr>
          <p:cNvPr id="6" name="Slide Number Placeholder 5">
            <a:extLst>
              <a:ext uri="{FF2B5EF4-FFF2-40B4-BE49-F238E27FC236}">
                <a16:creationId xmlns:a16="http://schemas.microsoft.com/office/drawing/2014/main" id="{BF69F1EC-10C6-3BE3-4EFD-4B86BDE05DD3}"/>
              </a:ext>
            </a:extLst>
          </p:cNvPr>
          <p:cNvSpPr>
            <a:spLocks noGrp="1"/>
          </p:cNvSpPr>
          <p:nvPr>
            <p:ph type="sldNum" sz="quarter" idx="12"/>
          </p:nvPr>
        </p:nvSpPr>
        <p:spPr/>
        <p:txBody>
          <a:bodyPr/>
          <a:lstStyle/>
          <a:p>
            <a:pPr>
              <a:defRPr/>
            </a:pPr>
            <a:fld id="{93A97F43-6473-4BCF-9A8F-80059539860E}" type="slidenum">
              <a:rPr lang="en-GB" altLang="en-US" smtClean="0"/>
              <a:pPr>
                <a:defRPr/>
              </a:pPr>
              <a:t>‹#›</a:t>
            </a:fld>
            <a:endParaRPr lang="en-GB" altLang="en-US"/>
          </a:p>
        </p:txBody>
      </p:sp>
    </p:spTree>
    <p:extLst>
      <p:ext uri="{BB962C8B-B14F-4D97-AF65-F5344CB8AC3E}">
        <p14:creationId xmlns:p14="http://schemas.microsoft.com/office/powerpoint/2010/main" val="21128226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CE5FF"/>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D89B27A-ACCF-EBB7-A2A3-C4E274222301}"/>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38669E2-C2E7-DDFF-87CB-15C21F73C7FF}"/>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B012186-3B0F-003E-578C-68819FADAF7C}"/>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82000"/>
                  </a:schemeClr>
                </a:solidFill>
              </a:defRPr>
            </a:lvl1pPr>
          </a:lstStyle>
          <a:p>
            <a:pPr>
              <a:defRPr/>
            </a:pPr>
            <a:endParaRPr lang="en-GB"/>
          </a:p>
        </p:txBody>
      </p:sp>
      <p:sp>
        <p:nvSpPr>
          <p:cNvPr id="5" name="Footer Placeholder 4">
            <a:extLst>
              <a:ext uri="{FF2B5EF4-FFF2-40B4-BE49-F238E27FC236}">
                <a16:creationId xmlns:a16="http://schemas.microsoft.com/office/drawing/2014/main" id="{6E33C283-7481-6C5E-CC8D-C2E993F8D5F3}"/>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82000"/>
                  </a:schemeClr>
                </a:solidFill>
              </a:defRPr>
            </a:lvl1pPr>
          </a:lstStyle>
          <a:p>
            <a:pPr>
              <a:defRPr/>
            </a:pPr>
            <a:endParaRPr lang="en-GB"/>
          </a:p>
        </p:txBody>
      </p:sp>
      <p:sp>
        <p:nvSpPr>
          <p:cNvPr id="6" name="Slide Number Placeholder 5">
            <a:extLst>
              <a:ext uri="{FF2B5EF4-FFF2-40B4-BE49-F238E27FC236}">
                <a16:creationId xmlns:a16="http://schemas.microsoft.com/office/drawing/2014/main" id="{154EB8DA-EE7F-93BC-0AAC-1DA46769E006}"/>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82000"/>
                  </a:schemeClr>
                </a:solidFill>
              </a:defRPr>
            </a:lvl1pPr>
          </a:lstStyle>
          <a:p>
            <a:pPr>
              <a:defRPr/>
            </a:pPr>
            <a:fld id="{8B6537F9-85DA-4418-AEE3-E0EC23A4656B}" type="slidenum">
              <a:rPr lang="en-GB" altLang="en-US" smtClean="0"/>
              <a:pPr>
                <a:defRPr/>
              </a:pPr>
              <a:t>‹#›</a:t>
            </a:fld>
            <a:endParaRPr lang="en-GB" altLang="en-US"/>
          </a:p>
        </p:txBody>
      </p:sp>
    </p:spTree>
    <p:extLst>
      <p:ext uri="{BB962C8B-B14F-4D97-AF65-F5344CB8AC3E}">
        <p14:creationId xmlns:p14="http://schemas.microsoft.com/office/powerpoint/2010/main" val="1658204727"/>
      </p:ext>
    </p:extLst>
  </p:cSld>
  <p:clrMap bg1="lt1" tx1="dk1" bg2="lt2" tx2="dk2" accent1="accent1" accent2="accent2" accent3="accent3" accent4="accent4" accent5="accent5" accent6="accent6" hlink="hlink" folHlink="folHlink"/>
  <p:sldLayoutIdLst>
    <p:sldLayoutId id="2147483901" r:id="rId1"/>
    <p:sldLayoutId id="2147483902" r:id="rId2"/>
    <p:sldLayoutId id="2147483903" r:id="rId3"/>
    <p:sldLayoutId id="2147483904" r:id="rId4"/>
    <p:sldLayoutId id="2147483905" r:id="rId5"/>
    <p:sldLayoutId id="2147483906" r:id="rId6"/>
    <p:sldLayoutId id="2147483907" r:id="rId7"/>
    <p:sldLayoutId id="2147483908" r:id="rId8"/>
    <p:sldLayoutId id="2147483909" r:id="rId9"/>
    <p:sldLayoutId id="2147483910" r:id="rId10"/>
    <p:sldLayoutId id="214748391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3">
            <a:extLst>
              <a:ext uri="{FF2B5EF4-FFF2-40B4-BE49-F238E27FC236}">
                <a16:creationId xmlns:a16="http://schemas.microsoft.com/office/drawing/2014/main" id="{E064F9F2-E0C3-FCB6-47D0-D8293B2CA5AC}"/>
              </a:ext>
            </a:extLst>
          </p:cNvPr>
          <p:cNvSpPr>
            <a:spLocks noGrp="1" noChangeArrowheads="1"/>
          </p:cNvSpPr>
          <p:nvPr>
            <p:ph type="subTitle" idx="1"/>
          </p:nvPr>
        </p:nvSpPr>
        <p:spPr>
          <a:xfrm>
            <a:off x="1543050" y="3776663"/>
            <a:ext cx="6400800" cy="1752600"/>
          </a:xfrm>
        </p:spPr>
        <p:txBody>
          <a:bodyPr rtlCol="0">
            <a:normAutofit/>
          </a:bodyPr>
          <a:lstStyle/>
          <a:p>
            <a:pPr eaLnBrk="1" fontAlgn="auto" hangingPunct="1">
              <a:spcAft>
                <a:spcPts val="0"/>
              </a:spcAft>
              <a:defRPr/>
            </a:pPr>
            <a:r>
              <a:rPr lang="en-GB" altLang="en-US" sz="2400">
                <a:solidFill>
                  <a:srgbClr val="003366"/>
                </a:solidFill>
                <a:latin typeface="Comic Sans MS"/>
              </a:rPr>
              <a:t> </a:t>
            </a:r>
          </a:p>
        </p:txBody>
      </p:sp>
      <p:pic>
        <p:nvPicPr>
          <p:cNvPr id="7171" name="Picture 9">
            <a:extLst>
              <a:ext uri="{FF2B5EF4-FFF2-40B4-BE49-F238E27FC236}">
                <a16:creationId xmlns:a16="http://schemas.microsoft.com/office/drawing/2014/main" id="{DF74B0C3-DCCA-DAE7-C315-A16C4C24073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8925" y="1781175"/>
            <a:ext cx="8566150" cy="3295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2" name="Smiley Face 7171"/>
          <p:cNvSpPr/>
          <p:nvPr/>
        </p:nvSpPr>
        <p:spPr>
          <a:xfrm>
            <a:off x="8229600" y="182880"/>
            <a:ext cx="548640" cy="548640"/>
          </a:xfrm>
          <a:prstGeom prst="smileyFace">
            <a:avLst/>
          </a:prstGeom>
          <a:solidFill>
            <a:srgbClr val="FFDF00"/>
          </a:solidFill>
          <a:ln>
            <a:solidFill>
              <a:srgbClr val="FFDF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57A41B3-A4CB-8A77-BDFE-A5DCEB590917}"/>
              </a:ext>
            </a:extLst>
          </p:cNvPr>
          <p:cNvSpPr>
            <a:spLocks noGrp="1"/>
          </p:cNvSpPr>
          <p:nvPr>
            <p:ph idx="1"/>
          </p:nvPr>
        </p:nvSpPr>
        <p:spPr/>
        <p:txBody>
          <a:bodyPr>
            <a:normAutofit/>
          </a:bodyPr>
          <a:lstStyle/>
          <a:p>
            <a:pPr marL="0" indent="0" algn="ctr">
              <a:buNone/>
            </a:pPr>
            <a:r>
              <a:rPr lang="en-GB" sz="2800" u="sng" dirty="0">
                <a:solidFill>
                  <a:srgbClr val="002060"/>
                </a:solidFill>
                <a:latin typeface="Comic Sans MS" panose="030F0702030302020204" pitchFamily="66" charset="0"/>
              </a:rPr>
              <a:t>Welcome to our EYFS Family</a:t>
            </a:r>
            <a:endParaRPr lang="en-GB" sz="2400" dirty="0">
              <a:solidFill>
                <a:srgbClr val="002060"/>
              </a:solidFill>
              <a:latin typeface="Comic Sans MS" panose="030F0702030302020204" pitchFamily="66" charset="0"/>
            </a:endParaRPr>
          </a:p>
          <a:p>
            <a:pPr marL="0" indent="0" algn="ctr">
              <a:buNone/>
            </a:pPr>
            <a:endParaRPr lang="en-GB" sz="2400" dirty="0">
              <a:solidFill>
                <a:srgbClr val="002060"/>
              </a:solidFill>
              <a:latin typeface="Comic Sans MS" panose="030F0702030302020204" pitchFamily="66" charset="0"/>
            </a:endParaRPr>
          </a:p>
          <a:p>
            <a:pPr marL="0" indent="0" algn="ctr">
              <a:buNone/>
            </a:pPr>
            <a:r>
              <a:rPr lang="en-GB" sz="2400" dirty="0">
                <a:solidFill>
                  <a:srgbClr val="002060"/>
                </a:solidFill>
                <a:latin typeface="Comic Sans MS" panose="030F0702030302020204" pitchFamily="66" charset="0"/>
              </a:rPr>
              <a:t>We are excited to start this journey with you and your child.</a:t>
            </a:r>
          </a:p>
        </p:txBody>
      </p:sp>
      <p:pic>
        <p:nvPicPr>
          <p:cNvPr id="5" name="Picture 4">
            <a:extLst>
              <a:ext uri="{FF2B5EF4-FFF2-40B4-BE49-F238E27FC236}">
                <a16:creationId xmlns:a16="http://schemas.microsoft.com/office/drawing/2014/main" id="{4B8ED47E-BE21-3959-0341-268F37D5698D}"/>
              </a:ext>
            </a:extLst>
          </p:cNvPr>
          <p:cNvPicPr>
            <a:picLocks noChangeAspect="1"/>
          </p:cNvPicPr>
          <p:nvPr/>
        </p:nvPicPr>
        <p:blipFill>
          <a:blip r:embed="rId2"/>
          <a:stretch>
            <a:fillRect/>
          </a:stretch>
        </p:blipFill>
        <p:spPr>
          <a:xfrm>
            <a:off x="8028384" y="400596"/>
            <a:ext cx="560881" cy="560881"/>
          </a:xfrm>
          <a:prstGeom prst="rect">
            <a:avLst/>
          </a:prstGeom>
        </p:spPr>
      </p:pic>
    </p:spTree>
    <p:extLst>
      <p:ext uri="{BB962C8B-B14F-4D97-AF65-F5344CB8AC3E}">
        <p14:creationId xmlns:p14="http://schemas.microsoft.com/office/powerpoint/2010/main" val="5508646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a:extLst>
              <a:ext uri="{FF2B5EF4-FFF2-40B4-BE49-F238E27FC236}">
                <a16:creationId xmlns:a16="http://schemas.microsoft.com/office/drawing/2014/main" id="{720D5622-CE44-4D3C-9999-3E69D3CBA1EA}"/>
              </a:ext>
            </a:extLst>
          </p:cNvPr>
          <p:cNvSpPr>
            <a:spLocks noGrp="1"/>
          </p:cNvSpPr>
          <p:nvPr>
            <p:ph type="title"/>
          </p:nvPr>
        </p:nvSpPr>
        <p:spPr/>
        <p:txBody>
          <a:bodyPr/>
          <a:lstStyle/>
          <a:p>
            <a:pPr eaLnBrk="1" hangingPunct="1"/>
            <a:r>
              <a:rPr lang="en-GB" altLang="en-US" sz="2400" u="sng">
                <a:solidFill>
                  <a:srgbClr val="003366"/>
                </a:solidFill>
                <a:latin typeface="Comic Sans MS" panose="030F0702030302020204" pitchFamily="66" charset="0"/>
              </a:rPr>
              <a:t>Introductions</a:t>
            </a:r>
          </a:p>
        </p:txBody>
      </p:sp>
      <p:sp>
        <p:nvSpPr>
          <p:cNvPr id="9220" name="Smiley Face 9219"/>
          <p:cNvSpPr/>
          <p:nvPr/>
        </p:nvSpPr>
        <p:spPr>
          <a:xfrm>
            <a:off x="8229600" y="182880"/>
            <a:ext cx="548640" cy="548640"/>
          </a:xfrm>
          <a:prstGeom prst="smileyFace">
            <a:avLst/>
          </a:prstGeom>
          <a:solidFill>
            <a:srgbClr val="FFDF00"/>
          </a:solidFill>
          <a:ln>
            <a:solidFill>
              <a:srgbClr val="FFDF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8" name="Picture 7">
            <a:extLst>
              <a:ext uri="{FF2B5EF4-FFF2-40B4-BE49-F238E27FC236}">
                <a16:creationId xmlns:a16="http://schemas.microsoft.com/office/drawing/2014/main" id="{DD274173-F740-AF0A-8761-1F19606434E8}"/>
              </a:ext>
            </a:extLst>
          </p:cNvPr>
          <p:cNvPicPr>
            <a:picLocks noChangeAspect="1"/>
          </p:cNvPicPr>
          <p:nvPr/>
        </p:nvPicPr>
        <p:blipFill>
          <a:blip r:embed="rId2"/>
          <a:srcRect r="1096"/>
          <a:stretch>
            <a:fillRect/>
          </a:stretch>
        </p:blipFill>
        <p:spPr>
          <a:xfrm>
            <a:off x="1403648" y="1412776"/>
            <a:ext cx="5534586" cy="5244206"/>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a:extLst>
              <a:ext uri="{FF2B5EF4-FFF2-40B4-BE49-F238E27FC236}">
                <a16:creationId xmlns:a16="http://schemas.microsoft.com/office/drawing/2014/main" id="{EDF2E92E-EE90-FAC8-979E-FBC19A50AC75}"/>
              </a:ext>
            </a:extLst>
          </p:cNvPr>
          <p:cNvSpPr>
            <a:spLocks noGrp="1"/>
          </p:cNvSpPr>
          <p:nvPr>
            <p:ph type="title"/>
          </p:nvPr>
        </p:nvSpPr>
        <p:spPr/>
        <p:txBody>
          <a:bodyPr/>
          <a:lstStyle/>
          <a:p>
            <a:pPr eaLnBrk="1" hangingPunct="1"/>
            <a:r>
              <a:rPr lang="en-GB" altLang="en-US" sz="2400" u="sng">
                <a:solidFill>
                  <a:srgbClr val="003366"/>
                </a:solidFill>
                <a:latin typeface="Comic Sans MS" panose="030F0702030302020204" pitchFamily="66" charset="0"/>
              </a:rPr>
              <a:t>Induction Meeting Aims: </a:t>
            </a:r>
            <a:r>
              <a:rPr lang="en-GB" altLang="en-US" u="sng">
                <a:latin typeface="Comic Sans MS" panose="030F0702030302020204" pitchFamily="66" charset="0"/>
              </a:rPr>
              <a:t/>
            </a:r>
            <a:br>
              <a:rPr lang="en-GB" altLang="en-US" u="sng">
                <a:latin typeface="Comic Sans MS" panose="030F0702030302020204" pitchFamily="66" charset="0"/>
              </a:rPr>
            </a:br>
            <a:endParaRPr lang="en-GB" altLang="en-US" u="sng">
              <a:latin typeface="Comic Sans MS" panose="030F0702030302020204" pitchFamily="66" charset="0"/>
            </a:endParaRPr>
          </a:p>
        </p:txBody>
      </p:sp>
      <p:sp>
        <p:nvSpPr>
          <p:cNvPr id="10243" name="Content Placeholder 2">
            <a:extLst>
              <a:ext uri="{FF2B5EF4-FFF2-40B4-BE49-F238E27FC236}">
                <a16:creationId xmlns:a16="http://schemas.microsoft.com/office/drawing/2014/main" id="{E3B8B2BE-2976-9229-7005-CA766AC06F8B}"/>
              </a:ext>
            </a:extLst>
          </p:cNvPr>
          <p:cNvSpPr>
            <a:spLocks noGrp="1"/>
          </p:cNvSpPr>
          <p:nvPr>
            <p:ph idx="1"/>
          </p:nvPr>
        </p:nvSpPr>
        <p:spPr>
          <a:xfrm>
            <a:off x="539750" y="1489075"/>
            <a:ext cx="7975600" cy="3740125"/>
          </a:xfrm>
        </p:spPr>
        <p:txBody>
          <a:bodyPr/>
          <a:lstStyle/>
          <a:p>
            <a:pPr eaLnBrk="1" hangingPunct="1"/>
            <a:r>
              <a:rPr lang="en-GB" altLang="en-US" sz="2400" dirty="0">
                <a:solidFill>
                  <a:srgbClr val="003366"/>
                </a:solidFill>
                <a:latin typeface="Comic Sans MS" panose="030F0702030302020204" pitchFamily="66" charset="0"/>
              </a:rPr>
              <a:t>To help your child make the best possible start to school.</a:t>
            </a:r>
          </a:p>
          <a:p>
            <a:pPr marL="0" indent="0" eaLnBrk="1" hangingPunct="1">
              <a:buNone/>
            </a:pPr>
            <a:endParaRPr lang="en-GB" altLang="en-US" sz="2400" dirty="0">
              <a:solidFill>
                <a:srgbClr val="003366"/>
              </a:solidFill>
              <a:latin typeface="Comic Sans MS" panose="030F0702030302020204" pitchFamily="66" charset="0"/>
            </a:endParaRPr>
          </a:p>
          <a:p>
            <a:pPr eaLnBrk="1" hangingPunct="1"/>
            <a:r>
              <a:rPr lang="en-GB" altLang="en-US" sz="2400" dirty="0">
                <a:solidFill>
                  <a:srgbClr val="003366"/>
                </a:solidFill>
                <a:latin typeface="Comic Sans MS" panose="030F0702030302020204" pitchFamily="66" charset="0"/>
              </a:rPr>
              <a:t>To understand the curriculum that your child will be covering.</a:t>
            </a:r>
          </a:p>
          <a:p>
            <a:pPr marL="0" indent="0" eaLnBrk="1" hangingPunct="1">
              <a:buNone/>
            </a:pPr>
            <a:endParaRPr lang="en-GB" altLang="en-US" sz="2400" dirty="0">
              <a:solidFill>
                <a:srgbClr val="003366"/>
              </a:solidFill>
              <a:latin typeface="Comic Sans MS" panose="030F0702030302020204" pitchFamily="66" charset="0"/>
            </a:endParaRPr>
          </a:p>
          <a:p>
            <a:pPr eaLnBrk="1" hangingPunct="1"/>
            <a:r>
              <a:rPr lang="en-GB" altLang="en-US" sz="2400" dirty="0">
                <a:solidFill>
                  <a:srgbClr val="003366"/>
                </a:solidFill>
                <a:latin typeface="Comic Sans MS" panose="030F0702030302020204" pitchFamily="66" charset="0"/>
              </a:rPr>
              <a:t>To identify how you can help your child at home and in school.</a:t>
            </a:r>
          </a:p>
          <a:p>
            <a:pPr eaLnBrk="1" hangingPunct="1"/>
            <a:endParaRPr lang="en-GB" altLang="en-US" dirty="0"/>
          </a:p>
        </p:txBody>
      </p:sp>
      <p:sp>
        <p:nvSpPr>
          <p:cNvPr id="10244" name="Smiley Face 10243"/>
          <p:cNvSpPr/>
          <p:nvPr/>
        </p:nvSpPr>
        <p:spPr>
          <a:xfrm>
            <a:off x="8229600" y="182880"/>
            <a:ext cx="548640" cy="548640"/>
          </a:xfrm>
          <a:prstGeom prst="smileyFace">
            <a:avLst/>
          </a:prstGeom>
          <a:solidFill>
            <a:srgbClr val="FFDF00"/>
          </a:solidFill>
          <a:ln>
            <a:solidFill>
              <a:srgbClr val="FFDF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12211F46-9426-287C-3CB0-16E8FFC2576E}"/>
              </a:ext>
            </a:extLst>
          </p:cNvPr>
          <p:cNvSpPr>
            <a:spLocks noGrp="1"/>
          </p:cNvSpPr>
          <p:nvPr>
            <p:ph type="title"/>
          </p:nvPr>
        </p:nvSpPr>
        <p:spPr/>
        <p:txBody>
          <a:bodyPr/>
          <a:lstStyle/>
          <a:p>
            <a:pPr eaLnBrk="1" hangingPunct="1"/>
            <a:r>
              <a:rPr lang="en-GB" altLang="en-US" sz="2400" u="sng">
                <a:solidFill>
                  <a:srgbClr val="003366"/>
                </a:solidFill>
                <a:latin typeface="Comic Sans MS" panose="030F0702030302020204" pitchFamily="66" charset="0"/>
              </a:rPr>
              <a:t>What is the Early Years Foundation Stage?</a:t>
            </a:r>
          </a:p>
        </p:txBody>
      </p:sp>
      <p:sp>
        <p:nvSpPr>
          <p:cNvPr id="11267" name="Content Placeholder 2">
            <a:extLst>
              <a:ext uri="{FF2B5EF4-FFF2-40B4-BE49-F238E27FC236}">
                <a16:creationId xmlns:a16="http://schemas.microsoft.com/office/drawing/2014/main" id="{E88957D0-1DEC-A3C2-941F-A37532095779}"/>
              </a:ext>
            </a:extLst>
          </p:cNvPr>
          <p:cNvSpPr>
            <a:spLocks noGrp="1"/>
          </p:cNvSpPr>
          <p:nvPr>
            <p:ph idx="1"/>
          </p:nvPr>
        </p:nvSpPr>
        <p:spPr>
          <a:xfrm>
            <a:off x="612775" y="2060575"/>
            <a:ext cx="7886700" cy="4351338"/>
          </a:xfrm>
        </p:spPr>
        <p:txBody>
          <a:bodyPr/>
          <a:lstStyle/>
          <a:p>
            <a:pPr eaLnBrk="1" hangingPunct="1"/>
            <a:r>
              <a:rPr lang="en-GB" altLang="en-US" sz="2400" dirty="0">
                <a:solidFill>
                  <a:srgbClr val="003366"/>
                </a:solidFill>
                <a:latin typeface="Comic Sans MS" panose="030F0702030302020204" pitchFamily="66" charset="0"/>
              </a:rPr>
              <a:t>The Early Years Foundation Stage (EYFS) is the stage of education for children from birth to the end of the Reception year. </a:t>
            </a:r>
          </a:p>
          <a:p>
            <a:pPr eaLnBrk="1" hangingPunct="1"/>
            <a:endParaRPr lang="en-GB" altLang="en-US" sz="2400" dirty="0">
              <a:solidFill>
                <a:srgbClr val="003366"/>
              </a:solidFill>
              <a:latin typeface="Comic Sans MS" panose="030F0702030302020204" pitchFamily="66" charset="0"/>
            </a:endParaRPr>
          </a:p>
          <a:p>
            <a:pPr eaLnBrk="1" hangingPunct="1"/>
            <a:r>
              <a:rPr lang="en-GB" altLang="en-US" sz="2400" dirty="0">
                <a:solidFill>
                  <a:srgbClr val="003366"/>
                </a:solidFill>
                <a:latin typeface="Comic Sans MS" panose="030F0702030302020204" pitchFamily="66" charset="0"/>
              </a:rPr>
              <a:t>It is based on the recognition that children learn best through play and active learning. </a:t>
            </a:r>
          </a:p>
          <a:p>
            <a:pPr eaLnBrk="1" hangingPunct="1"/>
            <a:endParaRPr lang="en-GB" altLang="en-US" dirty="0"/>
          </a:p>
        </p:txBody>
      </p:sp>
      <p:sp>
        <p:nvSpPr>
          <p:cNvPr id="11269" name="Smiley Face 11268"/>
          <p:cNvSpPr/>
          <p:nvPr/>
        </p:nvSpPr>
        <p:spPr>
          <a:xfrm>
            <a:off x="8229600" y="182880"/>
            <a:ext cx="548640" cy="548640"/>
          </a:xfrm>
          <a:prstGeom prst="smileyFace">
            <a:avLst/>
          </a:prstGeom>
          <a:solidFill>
            <a:srgbClr val="FFDF00"/>
          </a:solidFill>
          <a:ln>
            <a:solidFill>
              <a:srgbClr val="FFDF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67773FAC-233B-A0F4-FBD9-75550C65B525}"/>
              </a:ext>
            </a:extLst>
          </p:cNvPr>
          <p:cNvSpPr>
            <a:spLocks noGrp="1"/>
          </p:cNvSpPr>
          <p:nvPr>
            <p:ph type="title"/>
          </p:nvPr>
        </p:nvSpPr>
        <p:spPr>
          <a:xfrm>
            <a:off x="539750" y="260350"/>
            <a:ext cx="6348413" cy="1163638"/>
          </a:xfrm>
        </p:spPr>
        <p:txBody>
          <a:bodyPr/>
          <a:lstStyle/>
          <a:p>
            <a:pPr eaLnBrk="1" hangingPunct="1"/>
            <a:r>
              <a:rPr lang="en-GB" altLang="en-US" sz="2400" u="sng">
                <a:solidFill>
                  <a:srgbClr val="003366"/>
                </a:solidFill>
                <a:latin typeface="Comic Sans MS" panose="030F0702030302020204" pitchFamily="66" charset="0"/>
              </a:rPr>
              <a:t>Learning and Development</a:t>
            </a:r>
          </a:p>
        </p:txBody>
      </p:sp>
      <p:sp>
        <p:nvSpPr>
          <p:cNvPr id="9219" name="Content Placeholder 2">
            <a:extLst>
              <a:ext uri="{FF2B5EF4-FFF2-40B4-BE49-F238E27FC236}">
                <a16:creationId xmlns:a16="http://schemas.microsoft.com/office/drawing/2014/main" id="{D9E307F2-08F0-41BA-EF2C-A77A9FF672DA}"/>
              </a:ext>
            </a:extLst>
          </p:cNvPr>
          <p:cNvSpPr>
            <a:spLocks noGrp="1" noChangeArrowheads="1"/>
          </p:cNvSpPr>
          <p:nvPr>
            <p:ph idx="1"/>
          </p:nvPr>
        </p:nvSpPr>
        <p:spPr>
          <a:xfrm>
            <a:off x="539750" y="1628775"/>
            <a:ext cx="6751638" cy="4679950"/>
          </a:xfrm>
        </p:spPr>
        <p:txBody>
          <a:bodyPr rtlCol="0">
            <a:normAutofit fontScale="92500" lnSpcReduction="10000"/>
          </a:bodyPr>
          <a:lstStyle/>
          <a:p>
            <a:pPr marL="0" indent="0" eaLnBrk="1" fontAlgn="auto" hangingPunct="1">
              <a:spcAft>
                <a:spcPts val="0"/>
              </a:spcAft>
              <a:buNone/>
              <a:defRPr/>
            </a:pPr>
            <a:r>
              <a:rPr lang="en-US" altLang="en-US" sz="2400" u="sng" dirty="0">
                <a:solidFill>
                  <a:srgbClr val="003366"/>
                </a:solidFill>
                <a:latin typeface="Comic Sans MS" panose="030F0702030302020204" pitchFamily="66" charset="0"/>
              </a:rPr>
              <a:t>7 areas of learning.</a:t>
            </a:r>
          </a:p>
          <a:p>
            <a:pPr marL="0" indent="0" eaLnBrk="1" fontAlgn="auto" hangingPunct="1">
              <a:spcAft>
                <a:spcPts val="0"/>
              </a:spcAft>
              <a:buNone/>
              <a:defRPr/>
            </a:pPr>
            <a:endParaRPr lang="en-US" altLang="en-US" sz="2400" u="sng" dirty="0">
              <a:solidFill>
                <a:srgbClr val="003366"/>
              </a:solidFill>
              <a:latin typeface="Comic Sans MS" panose="030F0702030302020204" pitchFamily="66" charset="0"/>
            </a:endParaRPr>
          </a:p>
          <a:p>
            <a:pPr marL="0" indent="0" eaLnBrk="1" fontAlgn="auto" hangingPunct="1">
              <a:spcAft>
                <a:spcPts val="0"/>
              </a:spcAft>
              <a:buNone/>
              <a:defRPr/>
            </a:pPr>
            <a:r>
              <a:rPr lang="en-US" altLang="en-US" sz="2400" u="sng" dirty="0">
                <a:solidFill>
                  <a:srgbClr val="003366"/>
                </a:solidFill>
                <a:latin typeface="Comic Sans MS" panose="030F0702030302020204" pitchFamily="66" charset="0"/>
              </a:rPr>
              <a:t>3 Prime Areas – </a:t>
            </a:r>
          </a:p>
          <a:p>
            <a:pPr>
              <a:defRPr/>
            </a:pPr>
            <a:r>
              <a:rPr lang="en-US" altLang="en-US" sz="2400" dirty="0">
                <a:solidFill>
                  <a:srgbClr val="003366"/>
                </a:solidFill>
                <a:latin typeface="Comic Sans MS" panose="030F0702030302020204" pitchFamily="66" charset="0"/>
              </a:rPr>
              <a:t>Communication and Language </a:t>
            </a:r>
          </a:p>
          <a:p>
            <a:pPr>
              <a:defRPr/>
            </a:pPr>
            <a:r>
              <a:rPr lang="en-US" altLang="en-US" sz="2400" dirty="0">
                <a:solidFill>
                  <a:srgbClr val="003366"/>
                </a:solidFill>
                <a:latin typeface="Comic Sans MS" panose="030F0702030302020204" pitchFamily="66" charset="0"/>
              </a:rPr>
              <a:t>Personal Social and Emotional Development</a:t>
            </a:r>
          </a:p>
          <a:p>
            <a:pPr>
              <a:defRPr/>
            </a:pPr>
            <a:r>
              <a:rPr lang="en-US" altLang="en-US" sz="2400" dirty="0">
                <a:solidFill>
                  <a:srgbClr val="003366"/>
                </a:solidFill>
                <a:latin typeface="Comic Sans MS" panose="030F0702030302020204" pitchFamily="66" charset="0"/>
              </a:rPr>
              <a:t>Physical Development </a:t>
            </a:r>
          </a:p>
          <a:p>
            <a:pPr marL="0" indent="0" eaLnBrk="1" fontAlgn="auto" hangingPunct="1">
              <a:spcAft>
                <a:spcPts val="0"/>
              </a:spcAft>
              <a:buNone/>
              <a:defRPr/>
            </a:pPr>
            <a:endParaRPr lang="en-US" altLang="en-US" sz="2400" dirty="0">
              <a:solidFill>
                <a:srgbClr val="003366"/>
              </a:solidFill>
              <a:latin typeface="Comic Sans MS" panose="030F0702030302020204" pitchFamily="66" charset="0"/>
            </a:endParaRPr>
          </a:p>
          <a:p>
            <a:pPr marL="0" indent="0" eaLnBrk="1" fontAlgn="auto" hangingPunct="1">
              <a:spcAft>
                <a:spcPts val="0"/>
              </a:spcAft>
              <a:buNone/>
              <a:defRPr/>
            </a:pPr>
            <a:r>
              <a:rPr lang="en-US" altLang="en-US" sz="2400" u="sng" dirty="0">
                <a:solidFill>
                  <a:srgbClr val="003366"/>
                </a:solidFill>
                <a:latin typeface="Comic Sans MS" panose="030F0702030302020204" pitchFamily="66" charset="0"/>
              </a:rPr>
              <a:t>4 Specific Areas of Learning – </a:t>
            </a:r>
          </a:p>
          <a:p>
            <a:pPr>
              <a:defRPr/>
            </a:pPr>
            <a:r>
              <a:rPr lang="en-US" altLang="en-US" sz="2400" dirty="0">
                <a:solidFill>
                  <a:srgbClr val="003366"/>
                </a:solidFill>
                <a:latin typeface="Comic Sans MS" panose="030F0702030302020204" pitchFamily="66" charset="0"/>
              </a:rPr>
              <a:t>Literacy</a:t>
            </a:r>
          </a:p>
          <a:p>
            <a:pPr>
              <a:defRPr/>
            </a:pPr>
            <a:r>
              <a:rPr lang="en-US" altLang="en-US" sz="2400" dirty="0">
                <a:solidFill>
                  <a:srgbClr val="003366"/>
                </a:solidFill>
                <a:latin typeface="Comic Sans MS" panose="030F0702030302020204" pitchFamily="66" charset="0"/>
              </a:rPr>
              <a:t>Mathematics </a:t>
            </a:r>
          </a:p>
          <a:p>
            <a:pPr>
              <a:defRPr/>
            </a:pPr>
            <a:r>
              <a:rPr lang="en-US" altLang="en-US" sz="2400" dirty="0">
                <a:solidFill>
                  <a:srgbClr val="003366"/>
                </a:solidFill>
                <a:latin typeface="Comic Sans MS" panose="030F0702030302020204" pitchFamily="66" charset="0"/>
              </a:rPr>
              <a:t>Understanding the World</a:t>
            </a:r>
          </a:p>
          <a:p>
            <a:pPr>
              <a:defRPr/>
            </a:pPr>
            <a:r>
              <a:rPr lang="en-US" altLang="en-US" sz="2400" dirty="0">
                <a:solidFill>
                  <a:srgbClr val="003366"/>
                </a:solidFill>
                <a:latin typeface="Comic Sans MS" panose="030F0702030302020204" pitchFamily="66" charset="0"/>
              </a:rPr>
              <a:t>Expressive Arts and Design </a:t>
            </a:r>
          </a:p>
        </p:txBody>
      </p:sp>
      <p:sp>
        <p:nvSpPr>
          <p:cNvPr id="12291" name="Smiley Face 12290"/>
          <p:cNvSpPr/>
          <p:nvPr/>
        </p:nvSpPr>
        <p:spPr>
          <a:xfrm>
            <a:off x="8229600" y="182880"/>
            <a:ext cx="548640" cy="548640"/>
          </a:xfrm>
          <a:prstGeom prst="smileyFace">
            <a:avLst/>
          </a:prstGeom>
          <a:solidFill>
            <a:srgbClr val="FFDF00"/>
          </a:solidFill>
          <a:ln>
            <a:solidFill>
              <a:srgbClr val="FFDF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4">
            <a:extLst>
              <a:ext uri="{FF2B5EF4-FFF2-40B4-BE49-F238E27FC236}">
                <a16:creationId xmlns:a16="http://schemas.microsoft.com/office/drawing/2014/main" id="{64560A4C-48B3-97F6-EF54-FAA86D90FC2F}"/>
              </a:ext>
            </a:extLst>
          </p:cNvPr>
          <p:cNvSpPr>
            <a:spLocks noGrp="1" noChangeArrowheads="1"/>
          </p:cNvSpPr>
          <p:nvPr>
            <p:ph type="title"/>
          </p:nvPr>
        </p:nvSpPr>
        <p:spPr>
          <a:xfrm>
            <a:off x="355600" y="1150938"/>
            <a:ext cx="8229600" cy="4392612"/>
          </a:xfrm>
        </p:spPr>
        <p:txBody>
          <a:bodyPr rtlCol="0">
            <a:normAutofit/>
          </a:bodyPr>
          <a:lstStyle/>
          <a:p>
            <a:pPr eaLnBrk="1" fontAlgn="auto" hangingPunct="1">
              <a:spcAft>
                <a:spcPts val="0"/>
              </a:spcAft>
              <a:defRPr/>
            </a:pPr>
            <a:r>
              <a:rPr lang="en-GB" altLang="en-US" sz="2400" dirty="0">
                <a:solidFill>
                  <a:schemeClr val="tx1">
                    <a:lumMod val="75000"/>
                    <a:lumOff val="25000"/>
                  </a:schemeClr>
                </a:solidFill>
              </a:rPr>
              <a:t/>
            </a:r>
            <a:br>
              <a:rPr lang="en-GB" altLang="en-US" sz="2400" dirty="0">
                <a:solidFill>
                  <a:schemeClr val="tx1">
                    <a:lumMod val="75000"/>
                    <a:lumOff val="25000"/>
                  </a:schemeClr>
                </a:solidFill>
              </a:rPr>
            </a:br>
            <a:r>
              <a:rPr lang="en-GB" altLang="en-US" sz="2400" dirty="0">
                <a:solidFill>
                  <a:schemeClr val="tx1">
                    <a:lumMod val="75000"/>
                    <a:lumOff val="25000"/>
                  </a:schemeClr>
                </a:solidFill>
              </a:rPr>
              <a:t/>
            </a:r>
            <a:br>
              <a:rPr lang="en-GB" altLang="en-US" sz="2400" dirty="0">
                <a:solidFill>
                  <a:schemeClr val="tx1">
                    <a:lumMod val="75000"/>
                    <a:lumOff val="25000"/>
                  </a:schemeClr>
                </a:solidFill>
              </a:rPr>
            </a:br>
            <a:endParaRPr lang="en-GB" altLang="en-US" dirty="0">
              <a:solidFill>
                <a:schemeClr val="tx1">
                  <a:lumMod val="75000"/>
                  <a:lumOff val="25000"/>
                </a:schemeClr>
              </a:solidFill>
            </a:endParaRPr>
          </a:p>
        </p:txBody>
      </p:sp>
      <p:sp>
        <p:nvSpPr>
          <p:cNvPr id="13315" name="TextBox 2">
            <a:extLst>
              <a:ext uri="{FF2B5EF4-FFF2-40B4-BE49-F238E27FC236}">
                <a16:creationId xmlns:a16="http://schemas.microsoft.com/office/drawing/2014/main" id="{CE59771A-C343-D307-5A01-68D027CF72AA}"/>
              </a:ext>
            </a:extLst>
          </p:cNvPr>
          <p:cNvSpPr txBox="1">
            <a:spLocks noChangeArrowheads="1"/>
          </p:cNvSpPr>
          <p:nvPr/>
        </p:nvSpPr>
        <p:spPr bwMode="auto">
          <a:xfrm>
            <a:off x="374650" y="123825"/>
            <a:ext cx="5761038"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r>
              <a:rPr lang="en-GB" altLang="en-US" sz="2400" u="sng">
                <a:solidFill>
                  <a:srgbClr val="003366"/>
                </a:solidFill>
                <a:latin typeface="Comic Sans MS" panose="030F0702030302020204" pitchFamily="66" charset="0"/>
              </a:rPr>
              <a:t>Our Curriculum</a:t>
            </a:r>
          </a:p>
        </p:txBody>
      </p:sp>
      <p:pic>
        <p:nvPicPr>
          <p:cNvPr id="13316" name="Picture 3">
            <a:extLst>
              <a:ext uri="{FF2B5EF4-FFF2-40B4-BE49-F238E27FC236}">
                <a16:creationId xmlns:a16="http://schemas.microsoft.com/office/drawing/2014/main" id="{5DA75AEF-1AA1-49C7-060A-5D6C66471D9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8888" y="838200"/>
            <a:ext cx="6199187" cy="5919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7" name="Smiley Face 13316"/>
          <p:cNvSpPr/>
          <p:nvPr/>
        </p:nvSpPr>
        <p:spPr>
          <a:xfrm>
            <a:off x="8229600" y="182880"/>
            <a:ext cx="548640" cy="548640"/>
          </a:xfrm>
          <a:prstGeom prst="smileyFace">
            <a:avLst/>
          </a:prstGeom>
          <a:solidFill>
            <a:srgbClr val="FFDF00"/>
          </a:solidFill>
          <a:ln>
            <a:solidFill>
              <a:srgbClr val="FFDF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a:extLst>
              <a:ext uri="{FF2B5EF4-FFF2-40B4-BE49-F238E27FC236}">
                <a16:creationId xmlns:a16="http://schemas.microsoft.com/office/drawing/2014/main" id="{901B7B64-02FB-893A-B515-4A6759EBC0DB}"/>
              </a:ext>
            </a:extLst>
          </p:cNvPr>
          <p:cNvSpPr>
            <a:spLocks noGrp="1"/>
          </p:cNvSpPr>
          <p:nvPr>
            <p:ph type="title"/>
          </p:nvPr>
        </p:nvSpPr>
        <p:spPr/>
        <p:txBody>
          <a:bodyPr/>
          <a:lstStyle/>
          <a:p>
            <a:pPr eaLnBrk="1" hangingPunct="1"/>
            <a:r>
              <a:rPr lang="en-GB" altLang="en-US" sz="2400" u="sng">
                <a:solidFill>
                  <a:srgbClr val="003366"/>
                </a:solidFill>
                <a:latin typeface="Comic Sans MS" panose="030F0702030302020204" pitchFamily="66" charset="0"/>
              </a:rPr>
              <a:t>The first few weeks </a:t>
            </a:r>
            <a:r>
              <a:rPr lang="en-GB" altLang="en-US"/>
              <a:t/>
            </a:r>
            <a:br>
              <a:rPr lang="en-GB" altLang="en-US"/>
            </a:br>
            <a:endParaRPr lang="en-GB" altLang="en-US"/>
          </a:p>
        </p:txBody>
      </p:sp>
      <p:sp>
        <p:nvSpPr>
          <p:cNvPr id="14339" name="Content Placeholder 2">
            <a:extLst>
              <a:ext uri="{FF2B5EF4-FFF2-40B4-BE49-F238E27FC236}">
                <a16:creationId xmlns:a16="http://schemas.microsoft.com/office/drawing/2014/main" id="{3015D387-1597-9BED-233B-351415A0C59F}"/>
              </a:ext>
            </a:extLst>
          </p:cNvPr>
          <p:cNvSpPr>
            <a:spLocks noGrp="1"/>
          </p:cNvSpPr>
          <p:nvPr>
            <p:ph idx="1"/>
          </p:nvPr>
        </p:nvSpPr>
        <p:spPr/>
        <p:txBody>
          <a:bodyPr/>
          <a:lstStyle/>
          <a:p>
            <a:pPr eaLnBrk="1" hangingPunct="1"/>
            <a:r>
              <a:rPr lang="en-GB" altLang="en-US" sz="2400">
                <a:solidFill>
                  <a:srgbClr val="003366"/>
                </a:solidFill>
                <a:latin typeface="Comic Sans MS" panose="030F0702030302020204" pitchFamily="66" charset="0"/>
              </a:rPr>
              <a:t>We will find out what the children already know and can do and use this information to help us develop an individual learning program for each child.</a:t>
            </a:r>
          </a:p>
          <a:p>
            <a:pPr eaLnBrk="1" hangingPunct="1"/>
            <a:endParaRPr lang="en-GB" altLang="en-US"/>
          </a:p>
        </p:txBody>
      </p:sp>
      <p:sp>
        <p:nvSpPr>
          <p:cNvPr id="14340" name="Smiley Face 14339"/>
          <p:cNvSpPr/>
          <p:nvPr/>
        </p:nvSpPr>
        <p:spPr>
          <a:xfrm>
            <a:off x="8229600" y="182880"/>
            <a:ext cx="548640" cy="548640"/>
          </a:xfrm>
          <a:prstGeom prst="smileyFace">
            <a:avLst/>
          </a:prstGeom>
          <a:solidFill>
            <a:srgbClr val="FFDF00"/>
          </a:solidFill>
          <a:ln>
            <a:solidFill>
              <a:srgbClr val="FFDF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717050FD-0F6E-22B5-8455-90335743C533}"/>
              </a:ext>
            </a:extLst>
          </p:cNvPr>
          <p:cNvSpPr>
            <a:spLocks noGrp="1"/>
          </p:cNvSpPr>
          <p:nvPr>
            <p:ph type="title"/>
          </p:nvPr>
        </p:nvSpPr>
        <p:spPr/>
        <p:txBody>
          <a:bodyPr/>
          <a:lstStyle/>
          <a:p>
            <a:pPr eaLnBrk="1" hangingPunct="1"/>
            <a:r>
              <a:rPr lang="en-GB" altLang="en-US" sz="2400" u="sng">
                <a:solidFill>
                  <a:srgbClr val="003366"/>
                </a:solidFill>
                <a:latin typeface="Comic Sans MS" panose="030F0702030302020204" pitchFamily="66" charset="0"/>
              </a:rPr>
              <a:t>Nursery</a:t>
            </a:r>
            <a:r>
              <a:rPr lang="en-GB" altLang="en-US"/>
              <a:t/>
            </a:r>
            <a:br>
              <a:rPr lang="en-GB" altLang="en-US"/>
            </a:br>
            <a:endParaRPr lang="en-GB" altLang="en-US"/>
          </a:p>
        </p:txBody>
      </p:sp>
      <p:sp>
        <p:nvSpPr>
          <p:cNvPr id="15363" name="Content Placeholder 2">
            <a:extLst>
              <a:ext uri="{FF2B5EF4-FFF2-40B4-BE49-F238E27FC236}">
                <a16:creationId xmlns:a16="http://schemas.microsoft.com/office/drawing/2014/main" id="{E3B541D2-C545-86DD-4AB1-AAAEB77EC78F}"/>
              </a:ext>
            </a:extLst>
          </p:cNvPr>
          <p:cNvSpPr>
            <a:spLocks noGrp="1"/>
          </p:cNvSpPr>
          <p:nvPr>
            <p:ph idx="1"/>
          </p:nvPr>
        </p:nvSpPr>
        <p:spPr/>
        <p:txBody>
          <a:bodyPr/>
          <a:lstStyle/>
          <a:p>
            <a:pPr eaLnBrk="1" hangingPunct="1"/>
            <a:r>
              <a:rPr lang="en-GB" altLang="en-US" sz="2400" b="1" dirty="0">
                <a:solidFill>
                  <a:srgbClr val="003366"/>
                </a:solidFill>
                <a:latin typeface="Comic Sans MS" panose="030F0702030302020204" pitchFamily="66" charset="0"/>
              </a:rPr>
              <a:t>Tuesday 6</a:t>
            </a:r>
            <a:r>
              <a:rPr lang="en-GB" altLang="en-US" sz="2400" b="1" baseline="30000" dirty="0">
                <a:solidFill>
                  <a:srgbClr val="003366"/>
                </a:solidFill>
                <a:latin typeface="Comic Sans MS" panose="030F0702030302020204" pitchFamily="66" charset="0"/>
              </a:rPr>
              <a:t>th</a:t>
            </a:r>
            <a:r>
              <a:rPr lang="en-GB" altLang="en-US" sz="2400" b="1" dirty="0">
                <a:solidFill>
                  <a:srgbClr val="003366"/>
                </a:solidFill>
                <a:latin typeface="Comic Sans MS" panose="030F0702030302020204" pitchFamily="66" charset="0"/>
              </a:rPr>
              <a:t> January- </a:t>
            </a:r>
            <a:r>
              <a:rPr lang="en-GB" altLang="en-US" sz="2400" dirty="0">
                <a:solidFill>
                  <a:srgbClr val="003366"/>
                </a:solidFill>
                <a:latin typeface="Comic Sans MS" panose="030F0702030302020204" pitchFamily="66" charset="0"/>
              </a:rPr>
              <a:t>One hour with parents 10:30-11:30</a:t>
            </a:r>
          </a:p>
          <a:p>
            <a:pPr marL="0" indent="0" eaLnBrk="1" hangingPunct="1">
              <a:buNone/>
            </a:pPr>
            <a:endParaRPr lang="en-GB" altLang="en-US" sz="2400" dirty="0">
              <a:solidFill>
                <a:srgbClr val="003366"/>
              </a:solidFill>
              <a:latin typeface="Comic Sans MS" panose="030F0702030302020204" pitchFamily="66" charset="0"/>
            </a:endParaRPr>
          </a:p>
          <a:p>
            <a:pPr eaLnBrk="1" hangingPunct="1"/>
            <a:r>
              <a:rPr lang="en-GB" altLang="en-US" sz="2400" b="1" dirty="0">
                <a:solidFill>
                  <a:srgbClr val="003366"/>
                </a:solidFill>
                <a:latin typeface="Comic Sans MS" panose="030F0702030302020204" pitchFamily="66" charset="0"/>
              </a:rPr>
              <a:t>Wednesday 7th January- </a:t>
            </a:r>
            <a:r>
              <a:rPr lang="en-GB" altLang="en-US" sz="2400" dirty="0">
                <a:solidFill>
                  <a:srgbClr val="003366"/>
                </a:solidFill>
                <a:latin typeface="Comic Sans MS" panose="030F0702030302020204" pitchFamily="66" charset="0"/>
              </a:rPr>
              <a:t>One hour without parents- 10:30-11:30</a:t>
            </a:r>
          </a:p>
          <a:p>
            <a:pPr marL="0" indent="0" eaLnBrk="1" hangingPunct="1">
              <a:buNone/>
            </a:pPr>
            <a:endParaRPr lang="en-GB" altLang="en-US" sz="2400" dirty="0">
              <a:solidFill>
                <a:srgbClr val="003366"/>
              </a:solidFill>
              <a:latin typeface="Comic Sans MS" panose="030F0702030302020204" pitchFamily="66" charset="0"/>
            </a:endParaRPr>
          </a:p>
          <a:p>
            <a:pPr eaLnBrk="1" hangingPunct="1"/>
            <a:r>
              <a:rPr lang="en-GB" altLang="en-US" sz="2400" b="1" dirty="0">
                <a:solidFill>
                  <a:srgbClr val="003366"/>
                </a:solidFill>
                <a:latin typeface="Comic Sans MS" panose="030F0702030302020204" pitchFamily="66" charset="0"/>
              </a:rPr>
              <a:t>Thursday 8th January- </a:t>
            </a:r>
            <a:r>
              <a:rPr lang="en-GB" altLang="en-US" sz="2400" dirty="0">
                <a:solidFill>
                  <a:srgbClr val="003366"/>
                </a:solidFill>
                <a:latin typeface="Comic Sans MS" panose="030F0702030302020204" pitchFamily="66" charset="0"/>
              </a:rPr>
              <a:t>Children to start full-time</a:t>
            </a:r>
          </a:p>
        </p:txBody>
      </p:sp>
      <p:sp>
        <p:nvSpPr>
          <p:cNvPr id="15364" name="Smiley Face 15363"/>
          <p:cNvSpPr/>
          <p:nvPr/>
        </p:nvSpPr>
        <p:spPr>
          <a:xfrm>
            <a:off x="8229600" y="182880"/>
            <a:ext cx="548640" cy="548640"/>
          </a:xfrm>
          <a:prstGeom prst="smileyFace">
            <a:avLst/>
          </a:prstGeom>
          <a:solidFill>
            <a:srgbClr val="FFDF00"/>
          </a:solidFill>
          <a:ln>
            <a:solidFill>
              <a:srgbClr val="FFDF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Content Placeholder 2">
            <a:extLst>
              <a:ext uri="{FF2B5EF4-FFF2-40B4-BE49-F238E27FC236}">
                <a16:creationId xmlns:a16="http://schemas.microsoft.com/office/drawing/2014/main" id="{319954E8-E6B0-5872-F8F1-07856FF1E3E0}"/>
              </a:ext>
            </a:extLst>
          </p:cNvPr>
          <p:cNvSpPr>
            <a:spLocks noGrp="1"/>
          </p:cNvSpPr>
          <p:nvPr>
            <p:ph idx="1"/>
          </p:nvPr>
        </p:nvSpPr>
        <p:spPr>
          <a:xfrm>
            <a:off x="683568" y="836712"/>
            <a:ext cx="7056784" cy="5184576"/>
          </a:xfrm>
        </p:spPr>
        <p:txBody>
          <a:bodyPr>
            <a:normAutofit lnSpcReduction="10000"/>
          </a:bodyPr>
          <a:lstStyle/>
          <a:p>
            <a:pPr marL="0" indent="0" eaLnBrk="1" hangingPunct="1">
              <a:buNone/>
            </a:pPr>
            <a:r>
              <a:rPr lang="en-GB" altLang="en-US" sz="2400" u="sng" dirty="0">
                <a:solidFill>
                  <a:srgbClr val="003366"/>
                </a:solidFill>
                <a:latin typeface="Comic Sans MS" panose="030F0702030302020204" pitchFamily="66" charset="0"/>
              </a:rPr>
              <a:t>Arrival</a:t>
            </a:r>
          </a:p>
          <a:p>
            <a:r>
              <a:rPr lang="en-GB" altLang="en-US" sz="2400" dirty="0">
                <a:solidFill>
                  <a:srgbClr val="003366"/>
                </a:solidFill>
                <a:latin typeface="Comic Sans MS" panose="030F0702030302020204" pitchFamily="66" charset="0"/>
              </a:rPr>
              <a:t>Children are to be accompanied to their class door at 8:40 am</a:t>
            </a:r>
          </a:p>
          <a:p>
            <a:r>
              <a:rPr lang="en-GB" altLang="en-US" sz="2400" dirty="0">
                <a:solidFill>
                  <a:srgbClr val="003366"/>
                </a:solidFill>
                <a:latin typeface="Comic Sans MS" panose="030F0702030302020204" pitchFamily="66" charset="0"/>
              </a:rPr>
              <a:t>Hang up coats and bags </a:t>
            </a:r>
          </a:p>
          <a:p>
            <a:r>
              <a:rPr lang="en-GB" altLang="en-US" sz="2400" dirty="0">
                <a:solidFill>
                  <a:srgbClr val="003366"/>
                </a:solidFill>
                <a:latin typeface="Comic Sans MS" panose="030F0702030302020204" pitchFamily="66" charset="0"/>
              </a:rPr>
              <a:t>Start their learning</a:t>
            </a:r>
          </a:p>
          <a:p>
            <a:pPr eaLnBrk="1" hangingPunct="1"/>
            <a:endParaRPr lang="en-GB" altLang="en-US" sz="2400" dirty="0">
              <a:latin typeface="Comic Sans MS" panose="030F0702030302020204" pitchFamily="66" charset="0"/>
            </a:endParaRPr>
          </a:p>
          <a:p>
            <a:pPr marL="0" indent="0" eaLnBrk="1" hangingPunct="1">
              <a:buNone/>
            </a:pPr>
            <a:r>
              <a:rPr lang="en-GB" altLang="en-US" sz="2400" u="sng" dirty="0">
                <a:solidFill>
                  <a:srgbClr val="002060"/>
                </a:solidFill>
                <a:latin typeface="Comic Sans MS" panose="030F0702030302020204" pitchFamily="66" charset="0"/>
              </a:rPr>
              <a:t>Collection</a:t>
            </a:r>
          </a:p>
          <a:p>
            <a:pPr marL="0" indent="0" eaLnBrk="1" hangingPunct="1">
              <a:buNone/>
            </a:pPr>
            <a:r>
              <a:rPr lang="en-GB" altLang="en-US" sz="2400" dirty="0">
                <a:solidFill>
                  <a:srgbClr val="002060"/>
                </a:solidFill>
                <a:latin typeface="Comic Sans MS" panose="030F0702030302020204" pitchFamily="66" charset="0"/>
              </a:rPr>
              <a:t>Morning session finishes at 11:40 am</a:t>
            </a:r>
          </a:p>
          <a:p>
            <a:pPr marL="0" indent="0" eaLnBrk="1" hangingPunct="1">
              <a:buNone/>
            </a:pPr>
            <a:r>
              <a:rPr lang="en-GB" altLang="en-US" sz="2400" dirty="0">
                <a:solidFill>
                  <a:srgbClr val="002060"/>
                </a:solidFill>
                <a:latin typeface="Comic Sans MS" panose="030F0702030302020204" pitchFamily="66" charset="0"/>
              </a:rPr>
              <a:t>All-day session finishes at 3:10 pm</a:t>
            </a:r>
          </a:p>
          <a:p>
            <a:pPr marL="0" indent="0" eaLnBrk="1" hangingPunct="1">
              <a:buNone/>
            </a:pPr>
            <a:r>
              <a:rPr lang="en-GB" altLang="en-US" sz="2400" dirty="0">
                <a:solidFill>
                  <a:srgbClr val="002060"/>
                </a:solidFill>
                <a:latin typeface="Comic Sans MS" panose="030F0702030302020204" pitchFamily="66" charset="0"/>
              </a:rPr>
              <a:t>Children are to be collected outside of the Nursery door</a:t>
            </a:r>
          </a:p>
          <a:p>
            <a:pPr marL="0" indent="0" eaLnBrk="1" hangingPunct="1">
              <a:buNone/>
            </a:pPr>
            <a:endParaRPr lang="en-GB" altLang="en-US" sz="2400" dirty="0">
              <a:solidFill>
                <a:srgbClr val="002060"/>
              </a:solidFill>
              <a:latin typeface="Comic Sans MS" panose="030F0702030302020204" pitchFamily="66" charset="0"/>
            </a:endParaRPr>
          </a:p>
          <a:p>
            <a:pPr marL="0" indent="0" eaLnBrk="1" hangingPunct="1">
              <a:buNone/>
            </a:pPr>
            <a:r>
              <a:rPr lang="en-GB" altLang="en-US" sz="2400" u="sng" dirty="0">
                <a:solidFill>
                  <a:srgbClr val="002060"/>
                </a:solidFill>
                <a:latin typeface="Comic Sans MS" panose="030F0702030302020204" pitchFamily="66" charset="0"/>
              </a:rPr>
              <a:t>Breakfast and after-school club sessions</a:t>
            </a:r>
          </a:p>
          <a:p>
            <a:pPr marL="0" indent="0" eaLnBrk="1" hangingPunct="1">
              <a:buNone/>
            </a:pPr>
            <a:endParaRPr lang="en-GB" altLang="en-US" sz="2400" dirty="0">
              <a:solidFill>
                <a:srgbClr val="002060"/>
              </a:solidFill>
              <a:latin typeface="Comic Sans MS" panose="030F0702030302020204" pitchFamily="66" charset="0"/>
            </a:endParaRPr>
          </a:p>
          <a:p>
            <a:pPr marL="0" indent="0" eaLnBrk="1" hangingPunct="1">
              <a:buNone/>
            </a:pPr>
            <a:endParaRPr lang="en-GB" altLang="en-US" sz="2400" dirty="0">
              <a:solidFill>
                <a:srgbClr val="002060"/>
              </a:solidFill>
              <a:latin typeface="Comic Sans MS" panose="030F0702030302020204" pitchFamily="66" charset="0"/>
            </a:endParaRPr>
          </a:p>
          <a:p>
            <a:pPr marL="0" indent="0" eaLnBrk="1" hangingPunct="1">
              <a:buNone/>
            </a:pPr>
            <a:endParaRPr lang="en-GB" altLang="en-US" sz="2400" dirty="0">
              <a:solidFill>
                <a:srgbClr val="002060"/>
              </a:solidFill>
              <a:latin typeface="Comic Sans MS" panose="030F0702030302020204" pitchFamily="66" charset="0"/>
            </a:endParaRPr>
          </a:p>
          <a:p>
            <a:pPr marL="0" indent="0" eaLnBrk="1" hangingPunct="1">
              <a:buNone/>
            </a:pPr>
            <a:endParaRPr lang="en-GB" altLang="en-US" sz="2400" dirty="0">
              <a:latin typeface="Comic Sans MS" panose="030F0702030302020204" pitchFamily="66" charset="0"/>
            </a:endParaRPr>
          </a:p>
          <a:p>
            <a:pPr eaLnBrk="1" hangingPunct="1"/>
            <a:endParaRPr lang="en-GB" altLang="en-US" dirty="0"/>
          </a:p>
        </p:txBody>
      </p:sp>
      <p:sp>
        <p:nvSpPr>
          <p:cNvPr id="17413" name="Smiley Face 17412"/>
          <p:cNvSpPr/>
          <p:nvPr/>
        </p:nvSpPr>
        <p:spPr>
          <a:xfrm>
            <a:off x="8229600" y="182880"/>
            <a:ext cx="548640" cy="548640"/>
          </a:xfrm>
          <a:prstGeom prst="smileyFace">
            <a:avLst/>
          </a:prstGeom>
          <a:solidFill>
            <a:srgbClr val="FFDF00"/>
          </a:solidFill>
          <a:ln>
            <a:solidFill>
              <a:srgbClr val="FFDF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a:extLst>
              <a:ext uri="{FF2B5EF4-FFF2-40B4-BE49-F238E27FC236}">
                <a16:creationId xmlns:a16="http://schemas.microsoft.com/office/drawing/2014/main" id="{34F0F0F2-4824-F576-E93B-6965D0CCC03A}"/>
              </a:ext>
            </a:extLst>
          </p:cNvPr>
          <p:cNvSpPr>
            <a:spLocks noGrp="1"/>
          </p:cNvSpPr>
          <p:nvPr>
            <p:ph type="title"/>
          </p:nvPr>
        </p:nvSpPr>
        <p:spPr/>
        <p:txBody>
          <a:bodyPr/>
          <a:lstStyle/>
          <a:p>
            <a:pPr eaLnBrk="1" hangingPunct="1"/>
            <a:r>
              <a:rPr lang="en-GB" altLang="en-US" sz="2400" u="sng" dirty="0">
                <a:solidFill>
                  <a:srgbClr val="003366"/>
                </a:solidFill>
                <a:latin typeface="Comic Sans MS" panose="030F0702030302020204" pitchFamily="66" charset="0"/>
              </a:rPr>
              <a:t>Tapestry</a:t>
            </a:r>
          </a:p>
        </p:txBody>
      </p:sp>
      <p:sp>
        <p:nvSpPr>
          <p:cNvPr id="3" name="Content Placeholder 2">
            <a:extLst>
              <a:ext uri="{FF2B5EF4-FFF2-40B4-BE49-F238E27FC236}">
                <a16:creationId xmlns:a16="http://schemas.microsoft.com/office/drawing/2014/main" id="{1D6C797B-64FD-163F-1DA5-2E134ED27563}"/>
              </a:ext>
            </a:extLst>
          </p:cNvPr>
          <p:cNvSpPr>
            <a:spLocks noGrp="1"/>
          </p:cNvSpPr>
          <p:nvPr>
            <p:ph idx="1"/>
          </p:nvPr>
        </p:nvSpPr>
        <p:spPr>
          <a:xfrm>
            <a:off x="468313" y="1557338"/>
            <a:ext cx="6346825" cy="3879850"/>
          </a:xfrm>
        </p:spPr>
        <p:txBody>
          <a:bodyPr rtlCol="0">
            <a:normAutofit/>
          </a:bodyPr>
          <a:lstStyle/>
          <a:p>
            <a:pPr>
              <a:defRPr/>
            </a:pPr>
            <a:r>
              <a:rPr lang="en-US" sz="2400" dirty="0">
                <a:solidFill>
                  <a:srgbClr val="003366"/>
                </a:solidFill>
                <a:latin typeface="Comic Sans MS" panose="030F0702030302020204" pitchFamily="66" charset="0"/>
              </a:rPr>
              <a:t>Login details in your pack.</a:t>
            </a:r>
          </a:p>
          <a:p>
            <a:pPr>
              <a:defRPr/>
            </a:pPr>
            <a:r>
              <a:rPr lang="en-US" sz="2400" dirty="0">
                <a:solidFill>
                  <a:srgbClr val="003366"/>
                </a:solidFill>
                <a:latin typeface="Comic Sans MS" panose="030F0702030302020204" pitchFamily="66" charset="0"/>
              </a:rPr>
              <a:t>Download the app.</a:t>
            </a:r>
          </a:p>
          <a:p>
            <a:pPr>
              <a:defRPr/>
            </a:pPr>
            <a:r>
              <a:rPr lang="en-US" sz="2400" dirty="0">
                <a:solidFill>
                  <a:srgbClr val="003366"/>
                </a:solidFill>
                <a:latin typeface="Comic Sans MS" panose="030F0702030302020204" pitchFamily="66" charset="0"/>
              </a:rPr>
              <a:t>See all your children’s lovely learning throughout the year.</a:t>
            </a:r>
          </a:p>
          <a:p>
            <a:pPr>
              <a:defRPr/>
            </a:pPr>
            <a:r>
              <a:rPr lang="en-US" sz="2400" dirty="0">
                <a:solidFill>
                  <a:srgbClr val="003366"/>
                </a:solidFill>
                <a:latin typeface="Comic Sans MS" panose="030F0702030302020204" pitchFamily="66" charset="0"/>
              </a:rPr>
              <a:t>A way of communicating with us. </a:t>
            </a:r>
          </a:p>
          <a:p>
            <a:pPr marL="0" indent="0" eaLnBrk="1" fontAlgn="auto" hangingPunct="1">
              <a:spcAft>
                <a:spcPts val="0"/>
              </a:spcAft>
              <a:buFont typeface="Arial" panose="020B0604020202020204" pitchFamily="34" charset="0"/>
              <a:buNone/>
              <a:defRPr/>
            </a:pPr>
            <a:endParaRPr lang="en-GB" dirty="0">
              <a:solidFill>
                <a:schemeClr val="tx1">
                  <a:lumMod val="75000"/>
                  <a:lumOff val="25000"/>
                </a:schemeClr>
              </a:solidFill>
            </a:endParaRPr>
          </a:p>
        </p:txBody>
      </p:sp>
      <p:pic>
        <p:nvPicPr>
          <p:cNvPr id="19460" name="Picture 3">
            <a:extLst>
              <a:ext uri="{FF2B5EF4-FFF2-40B4-BE49-F238E27FC236}">
                <a16:creationId xmlns:a16="http://schemas.microsoft.com/office/drawing/2014/main" id="{57ED794D-3FAE-5BA6-6BE1-59D825CCF6E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16238" y="4241800"/>
            <a:ext cx="2143125" cy="214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1" name="Smiley Face 19460"/>
          <p:cNvSpPr/>
          <p:nvPr/>
        </p:nvSpPr>
        <p:spPr>
          <a:xfrm>
            <a:off x="8229600" y="182880"/>
            <a:ext cx="548640" cy="548640"/>
          </a:xfrm>
          <a:prstGeom prst="smileyFace">
            <a:avLst/>
          </a:prstGeom>
          <a:solidFill>
            <a:srgbClr val="FFDF00"/>
          </a:solidFill>
          <a:ln>
            <a:solidFill>
              <a:srgbClr val="FFDF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id="{F8917F21-2B4F-E589-EDB4-2EFF3475BC32}"/>
              </a:ext>
            </a:extLst>
          </p:cNvPr>
          <p:cNvSpPr>
            <a:spLocks noGrp="1"/>
          </p:cNvSpPr>
          <p:nvPr>
            <p:ph type="title"/>
          </p:nvPr>
        </p:nvSpPr>
        <p:spPr/>
        <p:txBody>
          <a:bodyPr/>
          <a:lstStyle/>
          <a:p>
            <a:pPr eaLnBrk="1" hangingPunct="1"/>
            <a:r>
              <a:rPr lang="en-GB" altLang="en-US" sz="2400" u="sng">
                <a:solidFill>
                  <a:srgbClr val="003366"/>
                </a:solidFill>
                <a:latin typeface="Comic Sans MS" panose="030F0702030302020204" pitchFamily="66" charset="0"/>
              </a:rPr>
              <a:t>Phonics </a:t>
            </a:r>
          </a:p>
        </p:txBody>
      </p:sp>
      <p:sp>
        <p:nvSpPr>
          <p:cNvPr id="21507" name="Content Placeholder 2">
            <a:extLst>
              <a:ext uri="{FF2B5EF4-FFF2-40B4-BE49-F238E27FC236}">
                <a16:creationId xmlns:a16="http://schemas.microsoft.com/office/drawing/2014/main" id="{FD15B555-3595-2EF2-4697-DC4E439BB28A}"/>
              </a:ext>
            </a:extLst>
          </p:cNvPr>
          <p:cNvSpPr>
            <a:spLocks noGrp="1"/>
          </p:cNvSpPr>
          <p:nvPr>
            <p:ph idx="1"/>
          </p:nvPr>
        </p:nvSpPr>
        <p:spPr>
          <a:xfrm>
            <a:off x="590550" y="1557338"/>
            <a:ext cx="7005638" cy="4691062"/>
          </a:xfrm>
        </p:spPr>
        <p:txBody>
          <a:bodyPr/>
          <a:lstStyle/>
          <a:p>
            <a:pPr eaLnBrk="1" hangingPunct="1"/>
            <a:r>
              <a:rPr lang="en-US" altLang="en-US" sz="2400" dirty="0">
                <a:solidFill>
                  <a:srgbClr val="003366"/>
                </a:solidFill>
                <a:latin typeface="Comic Sans MS" panose="030F0702030302020204" pitchFamily="66" charset="0"/>
              </a:rPr>
              <a:t>We follow the Little Wandle Phonic scheme.</a:t>
            </a:r>
          </a:p>
          <a:p>
            <a:pPr eaLnBrk="1" hangingPunct="1"/>
            <a:r>
              <a:rPr lang="en-US" altLang="en-US" sz="2400" dirty="0">
                <a:solidFill>
                  <a:srgbClr val="003366"/>
                </a:solidFill>
                <a:latin typeface="Comic Sans MS" panose="030F0702030302020204" pitchFamily="66" charset="0"/>
              </a:rPr>
              <a:t>In Nursery, the children learn Phase One and Phase Two phonics. </a:t>
            </a:r>
          </a:p>
        </p:txBody>
      </p:sp>
      <p:pic>
        <p:nvPicPr>
          <p:cNvPr id="21508" name="Picture 4">
            <a:extLst>
              <a:ext uri="{FF2B5EF4-FFF2-40B4-BE49-F238E27FC236}">
                <a16:creationId xmlns:a16="http://schemas.microsoft.com/office/drawing/2014/main" id="{C1FC303B-5F90-73F8-6FFC-A34D0AC8128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21438" y="4362450"/>
            <a:ext cx="2349500" cy="234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9" name="Smiley Face 21508"/>
          <p:cNvSpPr/>
          <p:nvPr/>
        </p:nvSpPr>
        <p:spPr>
          <a:xfrm>
            <a:off x="8229600" y="182880"/>
            <a:ext cx="548640" cy="548640"/>
          </a:xfrm>
          <a:prstGeom prst="smileyFace">
            <a:avLst/>
          </a:prstGeom>
          <a:solidFill>
            <a:srgbClr val="FFDF00"/>
          </a:solidFill>
          <a:ln>
            <a:solidFill>
              <a:srgbClr val="FFDF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a:extLst>
              <a:ext uri="{FF2B5EF4-FFF2-40B4-BE49-F238E27FC236}">
                <a16:creationId xmlns:a16="http://schemas.microsoft.com/office/drawing/2014/main" id="{DFC880BF-407C-F536-B3F8-72A089525AAD}"/>
              </a:ext>
            </a:extLst>
          </p:cNvPr>
          <p:cNvSpPr>
            <a:spLocks noGrp="1"/>
          </p:cNvSpPr>
          <p:nvPr>
            <p:ph type="title"/>
          </p:nvPr>
        </p:nvSpPr>
        <p:spPr/>
        <p:txBody>
          <a:bodyPr/>
          <a:lstStyle/>
          <a:p>
            <a:pPr eaLnBrk="1" hangingPunct="1"/>
            <a:r>
              <a:rPr lang="en-GB" altLang="en-US" sz="2400" u="sng">
                <a:solidFill>
                  <a:srgbClr val="003366"/>
                </a:solidFill>
                <a:latin typeface="Comic Sans MS" panose="030F0702030302020204" pitchFamily="66" charset="0"/>
              </a:rPr>
              <a:t>Reading</a:t>
            </a:r>
          </a:p>
        </p:txBody>
      </p:sp>
      <p:sp>
        <p:nvSpPr>
          <p:cNvPr id="22531" name="Content Placeholder 2">
            <a:extLst>
              <a:ext uri="{FF2B5EF4-FFF2-40B4-BE49-F238E27FC236}">
                <a16:creationId xmlns:a16="http://schemas.microsoft.com/office/drawing/2014/main" id="{2A9E9687-AB53-E92D-BE6F-DB50D7E8672D}"/>
              </a:ext>
            </a:extLst>
          </p:cNvPr>
          <p:cNvSpPr>
            <a:spLocks noGrp="1"/>
          </p:cNvSpPr>
          <p:nvPr>
            <p:ph sz="half" idx="1"/>
          </p:nvPr>
        </p:nvSpPr>
        <p:spPr>
          <a:xfrm>
            <a:off x="609600" y="1489075"/>
            <a:ext cx="3530600" cy="4027488"/>
          </a:xfrm>
        </p:spPr>
        <p:txBody>
          <a:bodyPr/>
          <a:lstStyle/>
          <a:p>
            <a:pPr eaLnBrk="1" hangingPunct="1"/>
            <a:r>
              <a:rPr lang="en-GB" altLang="en-US" sz="2400">
                <a:solidFill>
                  <a:srgbClr val="003366"/>
                </a:solidFill>
                <a:latin typeface="Comic Sans MS" panose="030F0702030302020204" pitchFamily="66" charset="0"/>
              </a:rPr>
              <a:t>Nursery- Your child will be provided with a reading for pleasure book (library book.) This will be changed weekly. </a:t>
            </a:r>
            <a:endParaRPr lang="en-GB" altLang="en-US" sz="2400">
              <a:solidFill>
                <a:schemeClr val="tx1"/>
              </a:solidFill>
            </a:endParaRPr>
          </a:p>
        </p:txBody>
      </p:sp>
      <p:sp>
        <p:nvSpPr>
          <p:cNvPr id="22533" name="Smiley Face 22532"/>
          <p:cNvSpPr/>
          <p:nvPr/>
        </p:nvSpPr>
        <p:spPr>
          <a:xfrm>
            <a:off x="8229600" y="182880"/>
            <a:ext cx="548640" cy="548640"/>
          </a:xfrm>
          <a:prstGeom prst="smileyFace">
            <a:avLst/>
          </a:prstGeom>
          <a:solidFill>
            <a:srgbClr val="FFDF00"/>
          </a:solidFill>
          <a:ln>
            <a:solidFill>
              <a:srgbClr val="FFDF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3" name="Picture 2"/>
          <p:cNvPicPr>
            <a:picLocks noChangeAspect="1"/>
          </p:cNvPicPr>
          <p:nvPr/>
        </p:nvPicPr>
        <p:blipFill>
          <a:blip r:embed="rId2"/>
          <a:stretch>
            <a:fillRect/>
          </a:stretch>
        </p:blipFill>
        <p:spPr>
          <a:xfrm>
            <a:off x="4767090" y="2780928"/>
            <a:ext cx="3764782" cy="3764782"/>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a:extLst>
              <a:ext uri="{FF2B5EF4-FFF2-40B4-BE49-F238E27FC236}">
                <a16:creationId xmlns:a16="http://schemas.microsoft.com/office/drawing/2014/main" id="{3AC88AA6-E11B-3918-076A-160ED98DDF87}"/>
              </a:ext>
            </a:extLst>
          </p:cNvPr>
          <p:cNvSpPr>
            <a:spLocks noGrp="1"/>
          </p:cNvSpPr>
          <p:nvPr>
            <p:ph type="title"/>
          </p:nvPr>
        </p:nvSpPr>
        <p:spPr>
          <a:xfrm>
            <a:off x="609600" y="549275"/>
            <a:ext cx="6348413" cy="1320800"/>
          </a:xfrm>
        </p:spPr>
        <p:txBody>
          <a:bodyPr/>
          <a:lstStyle/>
          <a:p>
            <a:pPr eaLnBrk="1" hangingPunct="1"/>
            <a:r>
              <a:rPr lang="en-GB" altLang="en-US" sz="2400" u="sng">
                <a:solidFill>
                  <a:srgbClr val="003366"/>
                </a:solidFill>
                <a:latin typeface="Comic Sans MS" panose="030F0702030302020204" pitchFamily="66" charset="0"/>
              </a:rPr>
              <a:t>How can you help your child?</a:t>
            </a:r>
          </a:p>
        </p:txBody>
      </p:sp>
      <p:sp>
        <p:nvSpPr>
          <p:cNvPr id="3" name="Content Placeholder 2">
            <a:extLst>
              <a:ext uri="{FF2B5EF4-FFF2-40B4-BE49-F238E27FC236}">
                <a16:creationId xmlns:a16="http://schemas.microsoft.com/office/drawing/2014/main" id="{119C7899-C494-E934-3BE0-E2978D9CB494}"/>
              </a:ext>
            </a:extLst>
          </p:cNvPr>
          <p:cNvSpPr>
            <a:spLocks noGrp="1"/>
          </p:cNvSpPr>
          <p:nvPr>
            <p:ph idx="1"/>
          </p:nvPr>
        </p:nvSpPr>
        <p:spPr>
          <a:xfrm>
            <a:off x="555625" y="2133600"/>
            <a:ext cx="7924800" cy="3671888"/>
          </a:xfrm>
        </p:spPr>
        <p:txBody>
          <a:bodyPr rtlCol="0">
            <a:normAutofit/>
          </a:bodyPr>
          <a:lstStyle/>
          <a:p>
            <a:pPr eaLnBrk="1" fontAlgn="auto" hangingPunct="1">
              <a:spcAft>
                <a:spcPts val="0"/>
              </a:spcAft>
              <a:buFont typeface="Wingdings 3" charset="2"/>
              <a:buChar char=""/>
              <a:defRPr/>
            </a:pPr>
            <a:r>
              <a:rPr lang="en-GB" sz="2400" dirty="0">
                <a:solidFill>
                  <a:srgbClr val="003366"/>
                </a:solidFill>
                <a:latin typeface="Comic Sans MS" pitchFamily="66" charset="0"/>
              </a:rPr>
              <a:t>Support their independence – eating/dressing/toileting etc </a:t>
            </a:r>
          </a:p>
          <a:p>
            <a:pPr eaLnBrk="1" fontAlgn="auto" hangingPunct="1">
              <a:spcAft>
                <a:spcPts val="0"/>
              </a:spcAft>
              <a:buFont typeface="Wingdings 3" charset="2"/>
              <a:buChar char=""/>
              <a:defRPr/>
            </a:pPr>
            <a:r>
              <a:rPr lang="en-GB" sz="2400" dirty="0">
                <a:solidFill>
                  <a:srgbClr val="003366"/>
                </a:solidFill>
                <a:latin typeface="Comic Sans MS" pitchFamily="66" charset="0"/>
              </a:rPr>
              <a:t>Read with them regularly </a:t>
            </a:r>
          </a:p>
          <a:p>
            <a:pPr eaLnBrk="1" fontAlgn="auto" hangingPunct="1">
              <a:spcAft>
                <a:spcPts val="0"/>
              </a:spcAft>
              <a:buFont typeface="Wingdings 3" charset="2"/>
              <a:buChar char=""/>
              <a:defRPr/>
            </a:pPr>
            <a:r>
              <a:rPr lang="en-GB" sz="2400" dirty="0">
                <a:solidFill>
                  <a:srgbClr val="003366"/>
                </a:solidFill>
                <a:latin typeface="Comic Sans MS" pitchFamily="66" charset="0"/>
              </a:rPr>
              <a:t>Encourage them to write/mark make </a:t>
            </a:r>
          </a:p>
          <a:p>
            <a:pPr eaLnBrk="1" fontAlgn="auto" hangingPunct="1">
              <a:spcAft>
                <a:spcPts val="0"/>
              </a:spcAft>
              <a:buFont typeface="Wingdings 3" charset="2"/>
              <a:buChar char=""/>
              <a:defRPr/>
            </a:pPr>
            <a:r>
              <a:rPr lang="en-GB" sz="2400" dirty="0">
                <a:solidFill>
                  <a:srgbClr val="003366"/>
                </a:solidFill>
                <a:latin typeface="Comic Sans MS" pitchFamily="66" charset="0"/>
              </a:rPr>
              <a:t>Point out numbers and give them reasons to count</a:t>
            </a:r>
          </a:p>
          <a:p>
            <a:pPr eaLnBrk="1" fontAlgn="auto" hangingPunct="1">
              <a:spcAft>
                <a:spcPts val="0"/>
              </a:spcAft>
              <a:buFont typeface="Wingdings 3" charset="2"/>
              <a:buChar char=""/>
              <a:defRPr/>
            </a:pPr>
            <a:r>
              <a:rPr lang="en-GB" sz="2400" dirty="0">
                <a:solidFill>
                  <a:srgbClr val="003366"/>
                </a:solidFill>
                <a:latin typeface="Comic Sans MS" pitchFamily="66" charset="0"/>
              </a:rPr>
              <a:t>Check their book bags regularly for letters, homework etc</a:t>
            </a:r>
          </a:p>
          <a:p>
            <a:pPr eaLnBrk="1" fontAlgn="auto" hangingPunct="1">
              <a:spcAft>
                <a:spcPts val="0"/>
              </a:spcAft>
              <a:buFont typeface="Wingdings 3" charset="2"/>
              <a:buChar char=""/>
              <a:defRPr/>
            </a:pPr>
            <a:r>
              <a:rPr lang="en-GB" sz="2400" dirty="0">
                <a:solidFill>
                  <a:srgbClr val="003366"/>
                </a:solidFill>
                <a:latin typeface="Comic Sans MS" pitchFamily="66" charset="0"/>
              </a:rPr>
              <a:t>Speak to us if you have any concerns or would like more information</a:t>
            </a:r>
          </a:p>
        </p:txBody>
      </p:sp>
      <p:sp>
        <p:nvSpPr>
          <p:cNvPr id="24579" name="Smiley Face 24578"/>
          <p:cNvSpPr/>
          <p:nvPr/>
        </p:nvSpPr>
        <p:spPr>
          <a:xfrm>
            <a:off x="8229600" y="182880"/>
            <a:ext cx="548640" cy="548640"/>
          </a:xfrm>
          <a:prstGeom prst="smileyFace">
            <a:avLst/>
          </a:prstGeom>
          <a:solidFill>
            <a:srgbClr val="FFDF00"/>
          </a:solidFill>
          <a:ln>
            <a:solidFill>
              <a:srgbClr val="FFDF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a:extLst>
              <a:ext uri="{FF2B5EF4-FFF2-40B4-BE49-F238E27FC236}">
                <a16:creationId xmlns:a16="http://schemas.microsoft.com/office/drawing/2014/main" id="{DE699E4D-76FE-51C6-7B2C-F2CA35109102}"/>
              </a:ext>
            </a:extLst>
          </p:cNvPr>
          <p:cNvSpPr>
            <a:spLocks noGrp="1" noChangeArrowheads="1"/>
          </p:cNvSpPr>
          <p:nvPr>
            <p:ph type="title"/>
          </p:nvPr>
        </p:nvSpPr>
        <p:spPr>
          <a:xfrm>
            <a:off x="468313" y="684213"/>
            <a:ext cx="8194675" cy="976312"/>
          </a:xfrm>
        </p:spPr>
        <p:txBody>
          <a:bodyPr rtlCol="0">
            <a:normAutofit fontScale="90000"/>
          </a:bodyPr>
          <a:lstStyle/>
          <a:p>
            <a:pPr eaLnBrk="1" fontAlgn="auto" hangingPunct="1">
              <a:spcAft>
                <a:spcPts val="0"/>
              </a:spcAft>
              <a:defRPr/>
            </a:pPr>
            <a:r>
              <a:rPr lang="en-GB" altLang="en-US" sz="2400" u="sng" dirty="0">
                <a:solidFill>
                  <a:srgbClr val="003366"/>
                </a:solidFill>
                <a:latin typeface="Comic Sans MS" panose="030F0702030302020204" pitchFamily="66" charset="0"/>
              </a:rPr>
              <a:t>Nursery Uniform</a:t>
            </a:r>
            <a:r>
              <a:rPr lang="en-GB" altLang="en-US" sz="3200" u="sng" dirty="0">
                <a:latin typeface="Comic Sans MS" panose="030F0702030302020204" pitchFamily="66" charset="0"/>
              </a:rPr>
              <a:t/>
            </a:r>
            <a:br>
              <a:rPr lang="en-GB" altLang="en-US" sz="3200" u="sng" dirty="0">
                <a:latin typeface="Comic Sans MS" panose="030F0702030302020204" pitchFamily="66" charset="0"/>
              </a:rPr>
            </a:br>
            <a:r>
              <a:rPr lang="en-GB" altLang="en-US" sz="3200" u="sng" dirty="0">
                <a:latin typeface="Comic Sans MS" panose="030F0702030302020204" pitchFamily="66" charset="0"/>
              </a:rPr>
              <a:t/>
            </a:r>
            <a:br>
              <a:rPr lang="en-GB" altLang="en-US" sz="3200" u="sng" dirty="0">
                <a:latin typeface="Comic Sans MS" panose="030F0702030302020204" pitchFamily="66" charset="0"/>
              </a:rPr>
            </a:br>
            <a:endParaRPr lang="en-GB" altLang="en-US" sz="3200" u="sng" dirty="0">
              <a:latin typeface="Comic Sans MS" panose="030F0702030302020204" pitchFamily="66" charset="0"/>
            </a:endParaRPr>
          </a:p>
        </p:txBody>
      </p:sp>
      <p:sp>
        <p:nvSpPr>
          <p:cNvPr id="39939" name="Smiley Face 39938"/>
          <p:cNvSpPr/>
          <p:nvPr/>
        </p:nvSpPr>
        <p:spPr>
          <a:xfrm>
            <a:off x="8229600" y="182880"/>
            <a:ext cx="548640" cy="548640"/>
          </a:xfrm>
          <a:prstGeom prst="smileyFace">
            <a:avLst/>
          </a:prstGeom>
          <a:solidFill>
            <a:srgbClr val="FFDF00"/>
          </a:solidFill>
          <a:ln>
            <a:solidFill>
              <a:srgbClr val="FFDF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3" name="Picture 2"/>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2555776" y="1484784"/>
            <a:ext cx="3098234" cy="4547984"/>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a:extLst>
              <a:ext uri="{FF2B5EF4-FFF2-40B4-BE49-F238E27FC236}">
                <a16:creationId xmlns:a16="http://schemas.microsoft.com/office/drawing/2014/main" id="{DE7E7F07-633A-E9E8-4C38-DCAF7ED28E2D}"/>
              </a:ext>
            </a:extLst>
          </p:cNvPr>
          <p:cNvSpPr>
            <a:spLocks noGrp="1"/>
          </p:cNvSpPr>
          <p:nvPr>
            <p:ph type="title"/>
          </p:nvPr>
        </p:nvSpPr>
        <p:spPr/>
        <p:txBody>
          <a:bodyPr/>
          <a:lstStyle/>
          <a:p>
            <a:pPr eaLnBrk="1" hangingPunct="1"/>
            <a:r>
              <a:rPr lang="en-GB" altLang="en-US" sz="2400" u="sng">
                <a:solidFill>
                  <a:srgbClr val="003366"/>
                </a:solidFill>
                <a:latin typeface="Comic Sans MS" panose="030F0702030302020204" pitchFamily="66" charset="0"/>
              </a:rPr>
              <a:t>Snack Time</a:t>
            </a:r>
            <a:r>
              <a:rPr lang="en-GB" altLang="en-US"/>
              <a:t/>
            </a:r>
            <a:br>
              <a:rPr lang="en-GB" altLang="en-US"/>
            </a:br>
            <a:endParaRPr lang="en-GB" altLang="en-US"/>
          </a:p>
        </p:txBody>
      </p:sp>
      <p:sp>
        <p:nvSpPr>
          <p:cNvPr id="29699" name="Content Placeholder 2">
            <a:extLst>
              <a:ext uri="{FF2B5EF4-FFF2-40B4-BE49-F238E27FC236}">
                <a16:creationId xmlns:a16="http://schemas.microsoft.com/office/drawing/2014/main" id="{190DAD65-75F8-2F06-132D-AB88B6D97D24}"/>
              </a:ext>
            </a:extLst>
          </p:cNvPr>
          <p:cNvSpPr>
            <a:spLocks noGrp="1"/>
          </p:cNvSpPr>
          <p:nvPr>
            <p:ph idx="1"/>
          </p:nvPr>
        </p:nvSpPr>
        <p:spPr>
          <a:xfrm>
            <a:off x="684213" y="1489075"/>
            <a:ext cx="6983412" cy="4603750"/>
          </a:xfrm>
        </p:spPr>
        <p:txBody>
          <a:bodyPr/>
          <a:lstStyle/>
          <a:p>
            <a:pPr marL="0" indent="0" eaLnBrk="1" hangingPunct="1">
              <a:buFont typeface="Arial" panose="020B0604020202020204" pitchFamily="34" charset="0"/>
              <a:buNone/>
            </a:pPr>
            <a:r>
              <a:rPr lang="en-GB" altLang="en-US" sz="2400">
                <a:solidFill>
                  <a:srgbClr val="003366"/>
                </a:solidFill>
                <a:latin typeface="Comic Sans MS" panose="030F0702030302020204" pitchFamily="66" charset="0"/>
              </a:rPr>
              <a:t>Please complete the form in your packs if you would like your child to have milk. </a:t>
            </a:r>
            <a:r>
              <a:rPr lang="en-GB" altLang="en-US" sz="2400">
                <a:latin typeface="Comic Sans MS" panose="030F0702030302020204" pitchFamily="66" charset="0"/>
              </a:rPr>
              <a:t/>
            </a:r>
            <a:br>
              <a:rPr lang="en-GB" altLang="en-US" sz="2400">
                <a:latin typeface="Comic Sans MS" panose="030F0702030302020204" pitchFamily="66" charset="0"/>
              </a:rPr>
            </a:br>
            <a:r>
              <a:rPr lang="en-GB" altLang="en-US" sz="2400">
                <a:latin typeface="Comic Sans MS" panose="030F0702030302020204" pitchFamily="66" charset="0"/>
              </a:rPr>
              <a:t/>
            </a:r>
            <a:br>
              <a:rPr lang="en-GB" altLang="en-US" sz="2400">
                <a:latin typeface="Comic Sans MS" panose="030F0702030302020204" pitchFamily="66" charset="0"/>
              </a:rPr>
            </a:br>
            <a:r>
              <a:rPr lang="en-GB" altLang="en-US" sz="2400">
                <a:solidFill>
                  <a:srgbClr val="003366"/>
                </a:solidFill>
                <a:latin typeface="Comic Sans MS" panose="030F0702030302020204" pitchFamily="66" charset="0"/>
              </a:rPr>
              <a:t>Please ensure that your child brings their school water bottle into school each day with fresh water. These bottles are available to buy today for £2.00 and replacement lids are 60p. If for any reason the bottle leaks, please let us know and we will replace the lid.</a:t>
            </a:r>
            <a:r>
              <a:rPr lang="en-GB" altLang="en-US" sz="2400">
                <a:latin typeface="Comic Sans MS" panose="030F0702030302020204" pitchFamily="66" charset="0"/>
              </a:rPr>
              <a:t/>
            </a:r>
            <a:br>
              <a:rPr lang="en-GB" altLang="en-US" sz="2400">
                <a:latin typeface="Comic Sans MS" panose="030F0702030302020204" pitchFamily="66" charset="0"/>
              </a:rPr>
            </a:br>
            <a:endParaRPr lang="en-GB" altLang="en-US" sz="2400">
              <a:solidFill>
                <a:srgbClr val="00B050"/>
              </a:solidFill>
              <a:latin typeface="Comic Sans MS" panose="030F0702030302020204" pitchFamily="66" charset="0"/>
            </a:endParaRPr>
          </a:p>
        </p:txBody>
      </p:sp>
      <p:pic>
        <p:nvPicPr>
          <p:cNvPr id="29700" name="Picture 4">
            <a:extLst>
              <a:ext uri="{FF2B5EF4-FFF2-40B4-BE49-F238E27FC236}">
                <a16:creationId xmlns:a16="http://schemas.microsoft.com/office/drawing/2014/main" id="{637215FA-B42F-8DE6-6289-7022B2A9F88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7313" y="5013325"/>
            <a:ext cx="2289175" cy="1620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1" name="Smiley Face 29700"/>
          <p:cNvSpPr/>
          <p:nvPr/>
        </p:nvSpPr>
        <p:spPr>
          <a:xfrm>
            <a:off x="8229600" y="182880"/>
            <a:ext cx="548640" cy="548640"/>
          </a:xfrm>
          <a:prstGeom prst="smileyFace">
            <a:avLst/>
          </a:prstGeom>
          <a:solidFill>
            <a:srgbClr val="FFDF00"/>
          </a:solidFill>
          <a:ln>
            <a:solidFill>
              <a:srgbClr val="FFDF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a:extLst>
              <a:ext uri="{FF2B5EF4-FFF2-40B4-BE49-F238E27FC236}">
                <a16:creationId xmlns:a16="http://schemas.microsoft.com/office/drawing/2014/main" id="{676F20DB-7994-BB03-3E3F-E9A35193F0BC}"/>
              </a:ext>
            </a:extLst>
          </p:cNvPr>
          <p:cNvSpPr>
            <a:spLocks noGrp="1"/>
          </p:cNvSpPr>
          <p:nvPr>
            <p:ph type="title"/>
          </p:nvPr>
        </p:nvSpPr>
        <p:spPr/>
        <p:txBody>
          <a:bodyPr/>
          <a:lstStyle/>
          <a:p>
            <a:pPr eaLnBrk="1" hangingPunct="1"/>
            <a:r>
              <a:rPr lang="en-GB" altLang="en-US" sz="2400" u="sng">
                <a:solidFill>
                  <a:srgbClr val="003366"/>
                </a:solidFill>
                <a:latin typeface="Comic Sans MS" panose="030F0702030302020204" pitchFamily="66" charset="0"/>
              </a:rPr>
              <a:t>Lunch Time</a:t>
            </a:r>
            <a:r>
              <a:rPr lang="en-GB" altLang="en-US"/>
              <a:t/>
            </a:r>
            <a:br>
              <a:rPr lang="en-GB" altLang="en-US"/>
            </a:br>
            <a:endParaRPr lang="en-GB" altLang="en-US"/>
          </a:p>
        </p:txBody>
      </p:sp>
      <p:sp>
        <p:nvSpPr>
          <p:cNvPr id="30723" name="Content Placeholder 2">
            <a:extLst>
              <a:ext uri="{FF2B5EF4-FFF2-40B4-BE49-F238E27FC236}">
                <a16:creationId xmlns:a16="http://schemas.microsoft.com/office/drawing/2014/main" id="{77493A3A-1EBF-98C6-1DDA-49D658876DF4}"/>
              </a:ext>
            </a:extLst>
          </p:cNvPr>
          <p:cNvSpPr>
            <a:spLocks noGrp="1"/>
          </p:cNvSpPr>
          <p:nvPr>
            <p:ph idx="1"/>
          </p:nvPr>
        </p:nvSpPr>
        <p:spPr>
          <a:xfrm>
            <a:off x="684213" y="1489075"/>
            <a:ext cx="6983412" cy="4603750"/>
          </a:xfrm>
        </p:spPr>
        <p:txBody>
          <a:bodyPr/>
          <a:lstStyle/>
          <a:p>
            <a:r>
              <a:rPr lang="en-GB" altLang="en-US" sz="2400" dirty="0">
                <a:solidFill>
                  <a:srgbClr val="003366"/>
                </a:solidFill>
                <a:latin typeface="Comic Sans MS" panose="030F0702030302020204" pitchFamily="66" charset="0"/>
              </a:rPr>
              <a:t>Nursery children will go to the hall at lunch. </a:t>
            </a:r>
            <a:r>
              <a:rPr lang="en-GB" altLang="en-US" sz="2400" dirty="0">
                <a:solidFill>
                  <a:schemeClr val="tx1"/>
                </a:solidFill>
                <a:latin typeface="Comic Sans MS" panose="030F0702030302020204" pitchFamily="66" charset="0"/>
              </a:rPr>
              <a:t/>
            </a:r>
            <a:br>
              <a:rPr lang="en-GB" altLang="en-US" sz="2400" dirty="0">
                <a:solidFill>
                  <a:schemeClr val="tx1"/>
                </a:solidFill>
                <a:latin typeface="Comic Sans MS" panose="030F0702030302020204" pitchFamily="66" charset="0"/>
              </a:rPr>
            </a:br>
            <a:r>
              <a:rPr lang="en-GB" altLang="en-US" sz="2400" dirty="0">
                <a:solidFill>
                  <a:schemeClr val="tx1"/>
                </a:solidFill>
                <a:latin typeface="Comic Sans MS" panose="030F0702030302020204" pitchFamily="66" charset="0"/>
              </a:rPr>
              <a:t/>
            </a:r>
            <a:br>
              <a:rPr lang="en-GB" altLang="en-US" sz="2400" dirty="0">
                <a:solidFill>
                  <a:schemeClr val="tx1"/>
                </a:solidFill>
                <a:latin typeface="Comic Sans MS" panose="030F0702030302020204" pitchFamily="66" charset="0"/>
              </a:rPr>
            </a:br>
            <a:r>
              <a:rPr lang="en-GB" altLang="en-US" sz="2400" dirty="0">
                <a:solidFill>
                  <a:schemeClr val="tx1"/>
                </a:solidFill>
                <a:latin typeface="Comic Sans MS" panose="030F0702030302020204" pitchFamily="66" charset="0"/>
              </a:rPr>
              <a:t/>
            </a:r>
            <a:br>
              <a:rPr lang="en-GB" altLang="en-US" sz="2400" dirty="0">
                <a:solidFill>
                  <a:schemeClr val="tx1"/>
                </a:solidFill>
                <a:latin typeface="Comic Sans MS" panose="030F0702030302020204" pitchFamily="66" charset="0"/>
              </a:rPr>
            </a:br>
            <a:r>
              <a:rPr lang="en-GB" altLang="en-US" sz="2400" dirty="0">
                <a:solidFill>
                  <a:srgbClr val="003366"/>
                </a:solidFill>
                <a:latin typeface="Comic Sans MS" panose="030F0702030302020204" pitchFamily="66" charset="0"/>
              </a:rPr>
              <a:t>After eating, the Nursery children will be brought back to the EYFS outdoor area.</a:t>
            </a:r>
          </a:p>
          <a:p>
            <a:endParaRPr lang="en-GB" altLang="en-US" sz="2400" dirty="0">
              <a:solidFill>
                <a:srgbClr val="003366"/>
              </a:solidFill>
              <a:latin typeface="Comic Sans MS" panose="030F0702030302020204" pitchFamily="66" charset="0"/>
            </a:endParaRPr>
          </a:p>
          <a:p>
            <a:r>
              <a:rPr lang="en-GB" altLang="en-US" sz="2400" dirty="0">
                <a:solidFill>
                  <a:srgbClr val="FF0000"/>
                </a:solidFill>
                <a:latin typeface="Comic Sans MS" panose="030F0702030302020204" pitchFamily="66" charset="0"/>
              </a:rPr>
              <a:t>Order online.</a:t>
            </a:r>
          </a:p>
        </p:txBody>
      </p:sp>
      <p:sp>
        <p:nvSpPr>
          <p:cNvPr id="30724" name="Smiley Face 30723"/>
          <p:cNvSpPr/>
          <p:nvPr/>
        </p:nvSpPr>
        <p:spPr>
          <a:xfrm>
            <a:off x="8229600" y="182880"/>
            <a:ext cx="548640" cy="548640"/>
          </a:xfrm>
          <a:prstGeom prst="smileyFace">
            <a:avLst/>
          </a:prstGeom>
          <a:solidFill>
            <a:srgbClr val="FFDF00"/>
          </a:solidFill>
          <a:ln>
            <a:solidFill>
              <a:srgbClr val="FFDF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4">
            <a:extLst>
              <a:ext uri="{FF2B5EF4-FFF2-40B4-BE49-F238E27FC236}">
                <a16:creationId xmlns:a16="http://schemas.microsoft.com/office/drawing/2014/main" id="{6A27B1B5-5474-998A-7744-79845AE96401}"/>
              </a:ext>
            </a:extLst>
          </p:cNvPr>
          <p:cNvSpPr>
            <a:spLocks noGrp="1"/>
          </p:cNvSpPr>
          <p:nvPr>
            <p:ph type="title"/>
          </p:nvPr>
        </p:nvSpPr>
        <p:spPr>
          <a:xfrm>
            <a:off x="309563" y="1196975"/>
            <a:ext cx="7861300" cy="3456161"/>
          </a:xfrm>
        </p:spPr>
        <p:txBody>
          <a:bodyPr/>
          <a:lstStyle/>
          <a:p>
            <a:r>
              <a:rPr lang="en-GB" altLang="en-US" sz="2400" dirty="0">
                <a:solidFill>
                  <a:srgbClr val="003366"/>
                </a:solidFill>
                <a:latin typeface="Comic Sans MS" panose="030F0702030302020204" pitchFamily="66" charset="0"/>
              </a:rPr>
              <a:t>To enhance the learning experience, we kindly request a voluntary contribution of £1.00 per week, payable at the beginning of each half-term. Alternatively, you may choose to pay the full balance of £39 in September when your child starts.  You will be informed of the amount due.</a:t>
            </a:r>
            <a:r>
              <a:rPr lang="en-GB" altLang="en-US" sz="2400" dirty="0">
                <a:solidFill>
                  <a:schemeClr val="tx1"/>
                </a:solidFill>
                <a:latin typeface="Comic Sans MS" panose="030F0702030302020204" pitchFamily="66" charset="0"/>
              </a:rPr>
              <a:t/>
            </a:r>
            <a:br>
              <a:rPr lang="en-GB" altLang="en-US" sz="2400" dirty="0">
                <a:solidFill>
                  <a:schemeClr val="tx1"/>
                </a:solidFill>
                <a:latin typeface="Comic Sans MS" panose="030F0702030302020204" pitchFamily="66" charset="0"/>
              </a:rPr>
            </a:br>
            <a:r>
              <a:rPr lang="en-GB" altLang="en-US" sz="2400" dirty="0">
                <a:solidFill>
                  <a:schemeClr val="tx1"/>
                </a:solidFill>
                <a:latin typeface="Comic Sans MS" panose="030F0702030302020204" pitchFamily="66" charset="0"/>
              </a:rPr>
              <a:t/>
            </a:r>
            <a:br>
              <a:rPr lang="en-GB" altLang="en-US" sz="2400" dirty="0">
                <a:solidFill>
                  <a:schemeClr val="tx1"/>
                </a:solidFill>
                <a:latin typeface="Comic Sans MS" panose="030F0702030302020204" pitchFamily="66" charset="0"/>
              </a:rPr>
            </a:br>
            <a:r>
              <a:rPr lang="en-GB" altLang="en-US" sz="2400" dirty="0">
                <a:solidFill>
                  <a:srgbClr val="003366"/>
                </a:solidFill>
                <a:latin typeface="Comic Sans MS" panose="030F0702030302020204" pitchFamily="66" charset="0"/>
              </a:rPr>
              <a:t>The money collected will help purchase items such as ingredients for playdough, cooking supplies, topic enhancements, and necessary equipment.</a:t>
            </a:r>
            <a:endParaRPr lang="en-GB" altLang="en-US" sz="4000" u="sng" dirty="0">
              <a:solidFill>
                <a:schemeClr val="tx1"/>
              </a:solidFill>
              <a:latin typeface="Twinkl" pitchFamily="2" charset="0"/>
            </a:endParaRPr>
          </a:p>
        </p:txBody>
      </p:sp>
      <p:sp>
        <p:nvSpPr>
          <p:cNvPr id="31747" name="TextBox 1">
            <a:extLst>
              <a:ext uri="{FF2B5EF4-FFF2-40B4-BE49-F238E27FC236}">
                <a16:creationId xmlns:a16="http://schemas.microsoft.com/office/drawing/2014/main" id="{F206DBFD-992E-5283-9A44-4429F6DC7C1B}"/>
              </a:ext>
            </a:extLst>
          </p:cNvPr>
          <p:cNvSpPr txBox="1">
            <a:spLocks noChangeArrowheads="1"/>
          </p:cNvSpPr>
          <p:nvPr/>
        </p:nvSpPr>
        <p:spPr bwMode="auto">
          <a:xfrm>
            <a:off x="312738" y="333375"/>
            <a:ext cx="73406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 typeface="Wingdings 3" panose="05040102010807070707" pitchFamily="18" charset="2"/>
              <a:buNone/>
            </a:pPr>
            <a:r>
              <a:rPr lang="en-GB" altLang="en-US" sz="2400" u="sng">
                <a:solidFill>
                  <a:srgbClr val="003366"/>
                </a:solidFill>
                <a:latin typeface="Comic Sans MS" panose="030F0702030302020204" pitchFamily="66" charset="0"/>
              </a:rPr>
              <a:t>Nursery and Reception Fund</a:t>
            </a:r>
          </a:p>
        </p:txBody>
      </p:sp>
      <p:sp>
        <p:nvSpPr>
          <p:cNvPr id="31748" name="Smiley Face 31747"/>
          <p:cNvSpPr/>
          <p:nvPr/>
        </p:nvSpPr>
        <p:spPr>
          <a:xfrm>
            <a:off x="8229600" y="182880"/>
            <a:ext cx="548640" cy="548640"/>
          </a:xfrm>
          <a:prstGeom prst="smileyFace">
            <a:avLst/>
          </a:prstGeom>
          <a:solidFill>
            <a:srgbClr val="FFDF00"/>
          </a:solidFill>
          <a:ln>
            <a:solidFill>
              <a:srgbClr val="FFDF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a:extLst>
              <a:ext uri="{FF2B5EF4-FFF2-40B4-BE49-F238E27FC236}">
                <a16:creationId xmlns:a16="http://schemas.microsoft.com/office/drawing/2014/main" id="{48A58FEC-04A9-83EB-341C-B19191253C30}"/>
              </a:ext>
            </a:extLst>
          </p:cNvPr>
          <p:cNvSpPr>
            <a:spLocks noGrp="1"/>
          </p:cNvSpPr>
          <p:nvPr>
            <p:ph type="title"/>
          </p:nvPr>
        </p:nvSpPr>
        <p:spPr>
          <a:xfrm>
            <a:off x="550863" y="188913"/>
            <a:ext cx="6346825" cy="1320800"/>
          </a:xfrm>
        </p:spPr>
        <p:txBody>
          <a:bodyPr/>
          <a:lstStyle/>
          <a:p>
            <a:pPr eaLnBrk="1" hangingPunct="1"/>
            <a:r>
              <a:rPr lang="en-GB" altLang="en-US" sz="2400" u="sng">
                <a:solidFill>
                  <a:srgbClr val="003366"/>
                </a:solidFill>
                <a:latin typeface="Comic Sans MS" panose="030F0702030302020204" pitchFamily="66" charset="0"/>
              </a:rPr>
              <a:t>Polite Reminders</a:t>
            </a:r>
          </a:p>
        </p:txBody>
      </p:sp>
      <p:sp>
        <p:nvSpPr>
          <p:cNvPr id="3" name="Content Placeholder 2">
            <a:extLst>
              <a:ext uri="{FF2B5EF4-FFF2-40B4-BE49-F238E27FC236}">
                <a16:creationId xmlns:a16="http://schemas.microsoft.com/office/drawing/2014/main" id="{CC7B9F9A-C533-B8CE-F2FA-E12F7DBAB976}"/>
              </a:ext>
            </a:extLst>
          </p:cNvPr>
          <p:cNvSpPr>
            <a:spLocks noGrp="1"/>
          </p:cNvSpPr>
          <p:nvPr>
            <p:ph idx="1"/>
          </p:nvPr>
        </p:nvSpPr>
        <p:spPr>
          <a:xfrm>
            <a:off x="684213" y="1509713"/>
            <a:ext cx="6346825" cy="3879850"/>
          </a:xfrm>
        </p:spPr>
        <p:txBody>
          <a:bodyPr rtlCol="0">
            <a:normAutofit/>
          </a:bodyPr>
          <a:lstStyle/>
          <a:p>
            <a:pPr>
              <a:defRPr/>
            </a:pPr>
            <a:r>
              <a:rPr lang="en-GB" sz="2400" dirty="0">
                <a:solidFill>
                  <a:srgbClr val="003366"/>
                </a:solidFill>
                <a:latin typeface="Comic Sans MS" pitchFamily="66" charset="0"/>
              </a:rPr>
              <a:t>Attendance – Everyday counts</a:t>
            </a:r>
          </a:p>
          <a:p>
            <a:pPr>
              <a:defRPr/>
            </a:pPr>
            <a:r>
              <a:rPr lang="en-GB" sz="2400" dirty="0">
                <a:solidFill>
                  <a:srgbClr val="003366"/>
                </a:solidFill>
                <a:latin typeface="Comic Sans MS" pitchFamily="66" charset="0"/>
              </a:rPr>
              <a:t>Absence – Please let us know (call /note)</a:t>
            </a:r>
          </a:p>
          <a:p>
            <a:pPr>
              <a:defRPr/>
            </a:pPr>
            <a:r>
              <a:rPr lang="en-GB" sz="2400" dirty="0">
                <a:solidFill>
                  <a:srgbClr val="003366"/>
                </a:solidFill>
                <a:latin typeface="Comic Sans MS" pitchFamily="66" charset="0"/>
              </a:rPr>
              <a:t>Reading Folder – every day</a:t>
            </a:r>
          </a:p>
          <a:p>
            <a:pPr>
              <a:defRPr/>
            </a:pPr>
            <a:r>
              <a:rPr lang="en-GB" sz="2400" dirty="0">
                <a:solidFill>
                  <a:srgbClr val="003366"/>
                </a:solidFill>
                <a:latin typeface="Comic Sans MS" pitchFamily="66" charset="0"/>
              </a:rPr>
              <a:t>Clothing – Please write name on everything</a:t>
            </a:r>
          </a:p>
          <a:p>
            <a:pPr>
              <a:defRPr/>
            </a:pPr>
            <a:r>
              <a:rPr lang="en-GB" sz="2400" dirty="0">
                <a:solidFill>
                  <a:srgbClr val="003366"/>
                </a:solidFill>
                <a:latin typeface="Comic Sans MS" pitchFamily="66" charset="0"/>
              </a:rPr>
              <a:t>Shoes – Velcro is fantastic!</a:t>
            </a:r>
          </a:p>
          <a:p>
            <a:pPr>
              <a:defRPr/>
            </a:pPr>
            <a:r>
              <a:rPr lang="en-GB" sz="2400" dirty="0">
                <a:solidFill>
                  <a:srgbClr val="003366"/>
                </a:solidFill>
                <a:latin typeface="Comic Sans MS" pitchFamily="66" charset="0"/>
              </a:rPr>
              <a:t>Outdoor clothing – Raincoat/Sunhat   </a:t>
            </a:r>
          </a:p>
          <a:p>
            <a:pPr>
              <a:defRPr/>
            </a:pPr>
            <a:r>
              <a:rPr lang="en-GB" sz="2400" dirty="0">
                <a:solidFill>
                  <a:srgbClr val="003366"/>
                </a:solidFill>
                <a:latin typeface="Comic Sans MS" pitchFamily="66" charset="0"/>
              </a:rPr>
              <a:t>Speak to us!</a:t>
            </a:r>
          </a:p>
          <a:p>
            <a:pPr algn="ctr" eaLnBrk="1" fontAlgn="auto" hangingPunct="1">
              <a:spcAft>
                <a:spcPts val="0"/>
              </a:spcAft>
              <a:buFont typeface="Arial" panose="020B0604020202020204" pitchFamily="34" charset="0"/>
              <a:buNone/>
              <a:defRPr/>
            </a:pPr>
            <a:endParaRPr lang="en-GB" i="1" dirty="0">
              <a:solidFill>
                <a:schemeClr val="tx1">
                  <a:lumMod val="75000"/>
                  <a:lumOff val="25000"/>
                </a:schemeClr>
              </a:solidFill>
              <a:latin typeface="Comic Sans MS" pitchFamily="66" charset="0"/>
            </a:endParaRPr>
          </a:p>
          <a:p>
            <a:pPr eaLnBrk="1" fontAlgn="auto" hangingPunct="1">
              <a:spcAft>
                <a:spcPts val="0"/>
              </a:spcAft>
              <a:buFont typeface="Wingdings 3" charset="2"/>
              <a:buChar char=""/>
              <a:defRPr/>
            </a:pPr>
            <a:endParaRPr lang="en-GB" dirty="0">
              <a:solidFill>
                <a:schemeClr val="tx1">
                  <a:lumMod val="75000"/>
                  <a:lumOff val="25000"/>
                </a:schemeClr>
              </a:solidFill>
            </a:endParaRPr>
          </a:p>
        </p:txBody>
      </p:sp>
      <p:sp>
        <p:nvSpPr>
          <p:cNvPr id="32771" name="Smiley Face 32770"/>
          <p:cNvSpPr/>
          <p:nvPr/>
        </p:nvSpPr>
        <p:spPr>
          <a:xfrm>
            <a:off x="8229600" y="182880"/>
            <a:ext cx="548640" cy="548640"/>
          </a:xfrm>
          <a:prstGeom prst="smileyFace">
            <a:avLst/>
          </a:prstGeom>
          <a:solidFill>
            <a:srgbClr val="FFDF00"/>
          </a:solidFill>
          <a:ln>
            <a:solidFill>
              <a:srgbClr val="FFDF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extBox 13">
            <a:extLst>
              <a:ext uri="{FF2B5EF4-FFF2-40B4-BE49-F238E27FC236}">
                <a16:creationId xmlns:a16="http://schemas.microsoft.com/office/drawing/2014/main" id="{7607F2E7-1EC2-4D93-F011-30E65229B49D}"/>
              </a:ext>
            </a:extLst>
          </p:cNvPr>
          <p:cNvSpPr txBox="1">
            <a:spLocks noChangeArrowheads="1"/>
          </p:cNvSpPr>
          <p:nvPr/>
        </p:nvSpPr>
        <p:spPr bwMode="auto">
          <a:xfrm>
            <a:off x="-3175" y="620713"/>
            <a:ext cx="9253538"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r>
              <a:rPr lang="en-GB" altLang="en-US" sz="2400" dirty="0">
                <a:solidFill>
                  <a:srgbClr val="003366"/>
                </a:solidFill>
                <a:latin typeface="Comic Sans MS" panose="030F0702030302020204" pitchFamily="66" charset="0"/>
              </a:rPr>
              <a:t>Thank you for coming. </a:t>
            </a:r>
          </a:p>
          <a:p>
            <a:pPr eaLnBrk="1" hangingPunct="1">
              <a:spcBef>
                <a:spcPct val="0"/>
              </a:spcBef>
              <a:buClrTx/>
              <a:buSzTx/>
              <a:buFontTx/>
              <a:buNone/>
            </a:pPr>
            <a:endParaRPr lang="en-GB" altLang="en-US" sz="2400" dirty="0">
              <a:solidFill>
                <a:schemeClr val="tx1"/>
              </a:solidFill>
              <a:latin typeface="Comic Sans MS" panose="030F0702030302020204" pitchFamily="66" charset="0"/>
            </a:endParaRPr>
          </a:p>
          <a:p>
            <a:pPr eaLnBrk="1" hangingPunct="1">
              <a:spcBef>
                <a:spcPct val="0"/>
              </a:spcBef>
              <a:buClrTx/>
              <a:buSzTx/>
              <a:buFontTx/>
              <a:buNone/>
            </a:pPr>
            <a:r>
              <a:rPr lang="en-GB" altLang="en-US" sz="2400" dirty="0">
                <a:solidFill>
                  <a:srgbClr val="003366"/>
                </a:solidFill>
                <a:latin typeface="Comic Sans MS" panose="030F0702030302020204" pitchFamily="66" charset="0"/>
              </a:rPr>
              <a:t>We are looking forward to working with you and your child.</a:t>
            </a:r>
          </a:p>
        </p:txBody>
      </p:sp>
      <p:sp>
        <p:nvSpPr>
          <p:cNvPr id="33796" name="Smiley Face 33795"/>
          <p:cNvSpPr/>
          <p:nvPr/>
        </p:nvSpPr>
        <p:spPr>
          <a:xfrm>
            <a:off x="8229600" y="182880"/>
            <a:ext cx="548640" cy="548640"/>
          </a:xfrm>
          <a:prstGeom prst="smileyFace">
            <a:avLst/>
          </a:prstGeom>
          <a:solidFill>
            <a:srgbClr val="FFDF00"/>
          </a:solidFill>
          <a:ln>
            <a:solidFill>
              <a:srgbClr val="FFDF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TotalTime>
  <Words>677</Words>
  <Application>Microsoft Office PowerPoint</Application>
  <PresentationFormat>On-screen Show (4:3)</PresentationFormat>
  <Paragraphs>92</Paragraphs>
  <Slides>20</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20</vt:i4>
      </vt:variant>
    </vt:vector>
  </HeadingPairs>
  <TitlesOfParts>
    <vt:vector size="29" baseType="lpstr">
      <vt:lpstr>Aptos</vt:lpstr>
      <vt:lpstr>Aptos Display</vt:lpstr>
      <vt:lpstr>Arial</vt:lpstr>
      <vt:lpstr>Calibri</vt:lpstr>
      <vt:lpstr>Comic Sans MS</vt:lpstr>
      <vt:lpstr>Times New Roman</vt:lpstr>
      <vt:lpstr>Twinkl</vt:lpstr>
      <vt:lpstr>Wingdings 3</vt:lpstr>
      <vt:lpstr>Office Theme</vt:lpstr>
      <vt:lpstr>PowerPoint Presentation</vt:lpstr>
      <vt:lpstr>PowerPoint Presentation</vt:lpstr>
      <vt:lpstr>Introductions</vt:lpstr>
      <vt:lpstr>Induction Meeting Aims:  </vt:lpstr>
      <vt:lpstr>What is the Early Years Foundation Stage?</vt:lpstr>
      <vt:lpstr>Learning and Development</vt:lpstr>
      <vt:lpstr>  </vt:lpstr>
      <vt:lpstr>The first few weeks  </vt:lpstr>
      <vt:lpstr>Nursery </vt:lpstr>
      <vt:lpstr>PowerPoint Presentation</vt:lpstr>
      <vt:lpstr>Tapestry</vt:lpstr>
      <vt:lpstr>Phonics </vt:lpstr>
      <vt:lpstr>Reading</vt:lpstr>
      <vt:lpstr>How can you help your child?</vt:lpstr>
      <vt:lpstr>Nursery Uniform  </vt:lpstr>
      <vt:lpstr>Snack Time </vt:lpstr>
      <vt:lpstr>Lunch Time </vt:lpstr>
      <vt:lpstr>To enhance the learning experience, we kindly request a voluntary contribution of £1.00 per week, payable at the beginning of each half-term. Alternatively, you may choose to pay the full balance of £39 in September when your child starts.  You will be informed of the amount due.  The money collected will help purchase items such as ingredients for playdough, cooking supplies, topic enhancements, and necessary equipment.</vt:lpstr>
      <vt:lpstr>Polite Reminders</vt:lpstr>
      <vt:lpstr>PowerPoint Presentation</vt:lpstr>
    </vt:vector>
  </TitlesOfParts>
  <Company>Cloverlea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Cloverlea Primary School</dc:title>
  <dc:creator>d.horan</dc:creator>
  <cp:lastModifiedBy>teacher</cp:lastModifiedBy>
  <cp:revision>80</cp:revision>
  <cp:lastPrinted>2024-07-02T14:39:04Z</cp:lastPrinted>
  <dcterms:created xsi:type="dcterms:W3CDTF">2012-06-13T13:32:07Z</dcterms:created>
  <dcterms:modified xsi:type="dcterms:W3CDTF">2025-12-15T13:32:32Z</dcterms:modified>
</cp:coreProperties>
</file>